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EFE"/>
    <a:srgbClr val="DDE6C4"/>
    <a:srgbClr val="DEE7C5"/>
    <a:srgbClr val="A2E19E"/>
    <a:srgbClr val="CDD5E8"/>
    <a:srgbClr val="E8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2"/>
    <p:restoredTop sz="94626"/>
  </p:normalViewPr>
  <p:slideViewPr>
    <p:cSldViewPr snapToGrid="0">
      <p:cViewPr varScale="1">
        <p:scale>
          <a:sx n="96" d="100"/>
          <a:sy n="96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20D04-A96B-D44C-B2E9-4E494CACB60F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039046-AB81-F944-9230-722F1BAE6CB9}">
      <dgm:prSet phldrT="[文本]"/>
      <dgm:spPr/>
      <dgm:t>
        <a:bodyPr/>
        <a:lstStyle/>
        <a:p>
          <a:r>
            <a:rPr lang="en-US" altLang="zh-CN" dirty="0"/>
            <a:t>A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86ECADA2-98B2-EC41-BD5E-DC8EED4758CB}" type="par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1611E25B-1B1C-B14F-A34D-CBB3FE894CEC}" type="sib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703BDE17-EB0D-AF4F-A413-B78C0F20BC9E}">
      <dgm:prSet phldrT="[文本]"/>
      <dgm:spPr/>
      <dgm:t>
        <a:bodyPr/>
        <a:lstStyle/>
        <a:p>
          <a:r>
            <a:rPr lang="en-US" altLang="zh-CN" dirty="0"/>
            <a:t>B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5D2AC50A-E85B-D74B-8510-FF54E1782ACE}" type="par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D5CF88B0-1BA5-2540-803B-E228CBC7BF80}" type="sib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F4603FD5-AC22-2044-805A-7E5733FD7C42}">
      <dgm:prSet phldrT="[文本]"/>
      <dgm:spPr/>
      <dgm:t>
        <a:bodyPr/>
        <a:lstStyle/>
        <a:p>
          <a:r>
            <a:rPr lang="en-US" altLang="zh-CN" dirty="0"/>
            <a:t>D</a:t>
          </a:r>
        </a:p>
        <a:p>
          <a:r>
            <a:rPr lang="en-US" altLang="zh-CN" dirty="0"/>
            <a:t>12K</a:t>
          </a:r>
          <a:endParaRPr lang="zh-CN" altLang="en-US" dirty="0"/>
        </a:p>
      </dgm:t>
    </dgm:pt>
    <dgm:pt modelId="{33B01304-6FCD-4C45-92AD-B5EC16D21323}" type="par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0FDCB950-EABB-054A-B91D-4C6855BA87C1}" type="sib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FFD211CA-4C00-F847-87D2-3CA788E4B0DC}">
      <dgm:prSet phldrT="[文本]"/>
      <dgm:spPr/>
      <dgm:t>
        <a:bodyPr/>
        <a:lstStyle/>
        <a:p>
          <a:r>
            <a:rPr lang="en-US" altLang="zh-CN" dirty="0"/>
            <a:t>C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A1A8E2A8-7A88-B14E-87A0-CD715C1B56E8}" type="par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31067066-5C63-2148-B790-7E856CACA3EE}" type="sib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833F0AEA-6AE0-0743-8629-5EE2CE036CC0}">
      <dgm:prSet phldrT="[文本]"/>
      <dgm:spPr/>
      <dgm:t>
        <a:bodyPr/>
        <a:lstStyle/>
        <a:p>
          <a:r>
            <a:rPr lang="en-US" altLang="zh-CN" dirty="0"/>
            <a:t>E</a:t>
          </a:r>
        </a:p>
        <a:p>
          <a:r>
            <a:rPr lang="en-US" altLang="zh-CN" dirty="0"/>
            <a:t>4K</a:t>
          </a:r>
          <a:endParaRPr lang="zh-CN" altLang="en-US" dirty="0"/>
        </a:p>
      </dgm:t>
    </dgm:pt>
    <dgm:pt modelId="{F0C2C325-92CB-8B40-92DC-994F48B847C5}" type="par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879C7E9B-74B8-D646-A28F-593B89315496}" type="sib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0DE92A99-202D-AB40-BF67-788E6E369B12}">
      <dgm:prSet phldrT="[文本]"/>
      <dgm:spPr/>
      <dgm:t>
        <a:bodyPr/>
        <a:lstStyle/>
        <a:p>
          <a:r>
            <a:rPr lang="en-US" altLang="zh-CN" dirty="0"/>
            <a:t>F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0094D680-E50E-C54F-96CD-C48F8EB0A1B3}" type="par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4E793609-1263-B049-BA59-00F396425E5D}" type="sib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8E45B073-B2B2-BD47-8640-77046F2F4FB3}" type="pres">
      <dgm:prSet presAssocID="{6E920D04-A96B-D44C-B2E9-4E494CACB6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C02A2B-E876-C947-9C29-E461F284B00B}" type="pres">
      <dgm:prSet presAssocID="{4E039046-AB81-F944-9230-722F1BAE6CB9}" presName="hierRoot1" presStyleCnt="0"/>
      <dgm:spPr/>
    </dgm:pt>
    <dgm:pt modelId="{988613A3-373B-904F-AA39-589EF6724549}" type="pres">
      <dgm:prSet presAssocID="{4E039046-AB81-F944-9230-722F1BAE6CB9}" presName="composite" presStyleCnt="0"/>
      <dgm:spPr/>
    </dgm:pt>
    <dgm:pt modelId="{E113061C-E030-464C-A477-DBA66BB7A1AE}" type="pres">
      <dgm:prSet presAssocID="{4E039046-AB81-F944-9230-722F1BAE6CB9}" presName="background" presStyleLbl="node0" presStyleIdx="0" presStyleCnt="1"/>
      <dgm:spPr/>
    </dgm:pt>
    <dgm:pt modelId="{39CA4DA4-09CC-D940-B2BF-76186B54B39E}" type="pres">
      <dgm:prSet presAssocID="{4E039046-AB81-F944-9230-722F1BAE6CB9}" presName="text" presStyleLbl="fgAcc0" presStyleIdx="0" presStyleCnt="1">
        <dgm:presLayoutVars>
          <dgm:chPref val="3"/>
        </dgm:presLayoutVars>
      </dgm:prSet>
      <dgm:spPr/>
    </dgm:pt>
    <dgm:pt modelId="{CC792429-417B-2A40-88BA-D3F5CCDC94E3}" type="pres">
      <dgm:prSet presAssocID="{4E039046-AB81-F944-9230-722F1BAE6CB9}" presName="hierChild2" presStyleCnt="0"/>
      <dgm:spPr/>
    </dgm:pt>
    <dgm:pt modelId="{943D138A-E193-4647-BA0F-E072ED273B18}" type="pres">
      <dgm:prSet presAssocID="{5D2AC50A-E85B-D74B-8510-FF54E1782ACE}" presName="Name10" presStyleLbl="parChTrans1D2" presStyleIdx="0" presStyleCnt="2"/>
      <dgm:spPr/>
    </dgm:pt>
    <dgm:pt modelId="{281D8D79-C020-5D49-BBD8-7FF19AD7E92C}" type="pres">
      <dgm:prSet presAssocID="{703BDE17-EB0D-AF4F-A413-B78C0F20BC9E}" presName="hierRoot2" presStyleCnt="0"/>
      <dgm:spPr/>
    </dgm:pt>
    <dgm:pt modelId="{7AD20751-3396-DD4B-AAAC-29739DB8617A}" type="pres">
      <dgm:prSet presAssocID="{703BDE17-EB0D-AF4F-A413-B78C0F20BC9E}" presName="composite2" presStyleCnt="0"/>
      <dgm:spPr/>
    </dgm:pt>
    <dgm:pt modelId="{10270F0B-9CA7-364E-BAAB-20E136E44147}" type="pres">
      <dgm:prSet presAssocID="{703BDE17-EB0D-AF4F-A413-B78C0F20BC9E}" presName="background2" presStyleLbl="node2" presStyleIdx="0" presStyleCnt="2"/>
      <dgm:spPr/>
    </dgm:pt>
    <dgm:pt modelId="{B4F9C68E-ED01-5C44-A630-ED03560552E7}" type="pres">
      <dgm:prSet presAssocID="{703BDE17-EB0D-AF4F-A413-B78C0F20BC9E}" presName="text2" presStyleLbl="fgAcc2" presStyleIdx="0" presStyleCnt="2">
        <dgm:presLayoutVars>
          <dgm:chPref val="3"/>
        </dgm:presLayoutVars>
      </dgm:prSet>
      <dgm:spPr/>
    </dgm:pt>
    <dgm:pt modelId="{5A9B1E00-2244-B747-8BB3-CB4D3ACBCAB6}" type="pres">
      <dgm:prSet presAssocID="{703BDE17-EB0D-AF4F-A413-B78C0F20BC9E}" presName="hierChild3" presStyleCnt="0"/>
      <dgm:spPr/>
    </dgm:pt>
    <dgm:pt modelId="{669396B0-149B-E647-9297-8A00828AE5C7}" type="pres">
      <dgm:prSet presAssocID="{33B01304-6FCD-4C45-92AD-B5EC16D21323}" presName="Name17" presStyleLbl="parChTrans1D3" presStyleIdx="0" presStyleCnt="3"/>
      <dgm:spPr/>
    </dgm:pt>
    <dgm:pt modelId="{8C07416F-2BAB-E246-BCC0-45778A0A093E}" type="pres">
      <dgm:prSet presAssocID="{F4603FD5-AC22-2044-805A-7E5733FD7C42}" presName="hierRoot3" presStyleCnt="0"/>
      <dgm:spPr/>
    </dgm:pt>
    <dgm:pt modelId="{7E662F56-60AB-244E-A611-59099B702BE0}" type="pres">
      <dgm:prSet presAssocID="{F4603FD5-AC22-2044-805A-7E5733FD7C42}" presName="composite3" presStyleCnt="0"/>
      <dgm:spPr/>
    </dgm:pt>
    <dgm:pt modelId="{18A4EFE1-7FAF-4242-A683-59F02F3C16AB}" type="pres">
      <dgm:prSet presAssocID="{F4603FD5-AC22-2044-805A-7E5733FD7C42}" presName="background3" presStyleLbl="node3" presStyleIdx="0" presStyleCnt="3"/>
      <dgm:spPr/>
    </dgm:pt>
    <dgm:pt modelId="{D285EC20-E82A-6941-B8C9-7331C9F000BE}" type="pres">
      <dgm:prSet presAssocID="{F4603FD5-AC22-2044-805A-7E5733FD7C42}" presName="text3" presStyleLbl="fgAcc3" presStyleIdx="0" presStyleCnt="3">
        <dgm:presLayoutVars>
          <dgm:chPref val="3"/>
        </dgm:presLayoutVars>
      </dgm:prSet>
      <dgm:spPr/>
    </dgm:pt>
    <dgm:pt modelId="{8257396F-14FE-5048-A3F4-0EDAE59AA1AC}" type="pres">
      <dgm:prSet presAssocID="{F4603FD5-AC22-2044-805A-7E5733FD7C42}" presName="hierChild4" presStyleCnt="0"/>
      <dgm:spPr/>
    </dgm:pt>
    <dgm:pt modelId="{F74010FB-75F6-CA48-ABB6-5B257592BAD9}" type="pres">
      <dgm:prSet presAssocID="{A1A8E2A8-7A88-B14E-87A0-CD715C1B56E8}" presName="Name10" presStyleLbl="parChTrans1D2" presStyleIdx="1" presStyleCnt="2"/>
      <dgm:spPr/>
    </dgm:pt>
    <dgm:pt modelId="{FEA2F772-61F0-C94D-86EC-7C429D56207C}" type="pres">
      <dgm:prSet presAssocID="{FFD211CA-4C00-F847-87D2-3CA788E4B0DC}" presName="hierRoot2" presStyleCnt="0"/>
      <dgm:spPr/>
    </dgm:pt>
    <dgm:pt modelId="{6057C37D-6ADC-2A48-A33A-CC1F538C095F}" type="pres">
      <dgm:prSet presAssocID="{FFD211CA-4C00-F847-87D2-3CA788E4B0DC}" presName="composite2" presStyleCnt="0"/>
      <dgm:spPr/>
    </dgm:pt>
    <dgm:pt modelId="{935A138E-73E6-7340-9FB7-E9CCE2C38703}" type="pres">
      <dgm:prSet presAssocID="{FFD211CA-4C00-F847-87D2-3CA788E4B0DC}" presName="background2" presStyleLbl="node2" presStyleIdx="1" presStyleCnt="2"/>
      <dgm:spPr/>
    </dgm:pt>
    <dgm:pt modelId="{F9811004-E171-3B4B-8D47-F09618FF3722}" type="pres">
      <dgm:prSet presAssocID="{FFD211CA-4C00-F847-87D2-3CA788E4B0DC}" presName="text2" presStyleLbl="fgAcc2" presStyleIdx="1" presStyleCnt="2">
        <dgm:presLayoutVars>
          <dgm:chPref val="3"/>
        </dgm:presLayoutVars>
      </dgm:prSet>
      <dgm:spPr/>
    </dgm:pt>
    <dgm:pt modelId="{7889C200-5697-5F4E-AFD3-70830173DB4D}" type="pres">
      <dgm:prSet presAssocID="{FFD211CA-4C00-F847-87D2-3CA788E4B0DC}" presName="hierChild3" presStyleCnt="0"/>
      <dgm:spPr/>
    </dgm:pt>
    <dgm:pt modelId="{49C9718F-A7BD-A241-8521-4DC993C03B2F}" type="pres">
      <dgm:prSet presAssocID="{F0C2C325-92CB-8B40-92DC-994F48B847C5}" presName="Name17" presStyleLbl="parChTrans1D3" presStyleIdx="1" presStyleCnt="3"/>
      <dgm:spPr/>
    </dgm:pt>
    <dgm:pt modelId="{043933C5-C75F-6B4F-A513-673490C005A9}" type="pres">
      <dgm:prSet presAssocID="{833F0AEA-6AE0-0743-8629-5EE2CE036CC0}" presName="hierRoot3" presStyleCnt="0"/>
      <dgm:spPr/>
    </dgm:pt>
    <dgm:pt modelId="{8F38F74A-6ACD-884A-A800-F2ABF454187B}" type="pres">
      <dgm:prSet presAssocID="{833F0AEA-6AE0-0743-8629-5EE2CE036CC0}" presName="composite3" presStyleCnt="0"/>
      <dgm:spPr/>
    </dgm:pt>
    <dgm:pt modelId="{B307D155-EDB7-AA43-B9CD-B221762B74E4}" type="pres">
      <dgm:prSet presAssocID="{833F0AEA-6AE0-0743-8629-5EE2CE036CC0}" presName="background3" presStyleLbl="node3" presStyleIdx="1" presStyleCnt="3"/>
      <dgm:spPr/>
    </dgm:pt>
    <dgm:pt modelId="{258FE370-0D55-8F43-B356-AB5791075CD0}" type="pres">
      <dgm:prSet presAssocID="{833F0AEA-6AE0-0743-8629-5EE2CE036CC0}" presName="text3" presStyleLbl="fgAcc3" presStyleIdx="1" presStyleCnt="3">
        <dgm:presLayoutVars>
          <dgm:chPref val="3"/>
        </dgm:presLayoutVars>
      </dgm:prSet>
      <dgm:spPr/>
    </dgm:pt>
    <dgm:pt modelId="{AA85D580-D20E-924A-9D65-A58FAED7B670}" type="pres">
      <dgm:prSet presAssocID="{833F0AEA-6AE0-0743-8629-5EE2CE036CC0}" presName="hierChild4" presStyleCnt="0"/>
      <dgm:spPr/>
    </dgm:pt>
    <dgm:pt modelId="{6443664F-0CE8-5B4D-AADE-CB2B2906BE24}" type="pres">
      <dgm:prSet presAssocID="{0094D680-E50E-C54F-96CD-C48F8EB0A1B3}" presName="Name17" presStyleLbl="parChTrans1D3" presStyleIdx="2" presStyleCnt="3"/>
      <dgm:spPr/>
    </dgm:pt>
    <dgm:pt modelId="{3CD4D5B3-5B96-7C41-8D19-D6A33CB18382}" type="pres">
      <dgm:prSet presAssocID="{0DE92A99-202D-AB40-BF67-788E6E369B12}" presName="hierRoot3" presStyleCnt="0"/>
      <dgm:spPr/>
    </dgm:pt>
    <dgm:pt modelId="{F63AE6A3-DE26-6F42-9663-4309D90490CB}" type="pres">
      <dgm:prSet presAssocID="{0DE92A99-202D-AB40-BF67-788E6E369B12}" presName="composite3" presStyleCnt="0"/>
      <dgm:spPr/>
    </dgm:pt>
    <dgm:pt modelId="{A6A3E75E-EE73-9F4F-B096-2643581ACC3B}" type="pres">
      <dgm:prSet presAssocID="{0DE92A99-202D-AB40-BF67-788E6E369B12}" presName="background3" presStyleLbl="node3" presStyleIdx="2" presStyleCnt="3"/>
      <dgm:spPr/>
    </dgm:pt>
    <dgm:pt modelId="{64E7629F-8D5B-AA41-AFEF-A6D118A1C69D}" type="pres">
      <dgm:prSet presAssocID="{0DE92A99-202D-AB40-BF67-788E6E369B12}" presName="text3" presStyleLbl="fgAcc3" presStyleIdx="2" presStyleCnt="3">
        <dgm:presLayoutVars>
          <dgm:chPref val="3"/>
        </dgm:presLayoutVars>
      </dgm:prSet>
      <dgm:spPr/>
    </dgm:pt>
    <dgm:pt modelId="{C43ED6E1-5524-0F48-B91B-F448FCE1C15D}" type="pres">
      <dgm:prSet presAssocID="{0DE92A99-202D-AB40-BF67-788E6E369B12}" presName="hierChild4" presStyleCnt="0"/>
      <dgm:spPr/>
    </dgm:pt>
  </dgm:ptLst>
  <dgm:cxnLst>
    <dgm:cxn modelId="{01FE8D00-59FA-8349-A18B-BC78CBB966C8}" srcId="{4E039046-AB81-F944-9230-722F1BAE6CB9}" destId="{FFD211CA-4C00-F847-87D2-3CA788E4B0DC}" srcOrd="1" destOrd="0" parTransId="{A1A8E2A8-7A88-B14E-87A0-CD715C1B56E8}" sibTransId="{31067066-5C63-2148-B790-7E856CACA3EE}"/>
    <dgm:cxn modelId="{58B87A0C-7DC8-9148-B8D2-F423DC00323E}" type="presOf" srcId="{6E920D04-A96B-D44C-B2E9-4E494CACB60F}" destId="{8E45B073-B2B2-BD47-8640-77046F2F4FB3}" srcOrd="0" destOrd="0" presId="urn:microsoft.com/office/officeart/2005/8/layout/hierarchy1"/>
    <dgm:cxn modelId="{7D781B3A-A97C-354D-8AEF-E7E2E5911B52}" srcId="{FFD211CA-4C00-F847-87D2-3CA788E4B0DC}" destId="{833F0AEA-6AE0-0743-8629-5EE2CE036CC0}" srcOrd="0" destOrd="0" parTransId="{F0C2C325-92CB-8B40-92DC-994F48B847C5}" sibTransId="{879C7E9B-74B8-D646-A28F-593B89315496}"/>
    <dgm:cxn modelId="{5A130D41-9285-2D48-B796-08C437B47B00}" type="presOf" srcId="{33B01304-6FCD-4C45-92AD-B5EC16D21323}" destId="{669396B0-149B-E647-9297-8A00828AE5C7}" srcOrd="0" destOrd="0" presId="urn:microsoft.com/office/officeart/2005/8/layout/hierarchy1"/>
    <dgm:cxn modelId="{55CA4841-0777-DA40-9BED-1CA7A5F3A4DA}" type="presOf" srcId="{0DE92A99-202D-AB40-BF67-788E6E369B12}" destId="{64E7629F-8D5B-AA41-AFEF-A6D118A1C69D}" srcOrd="0" destOrd="0" presId="urn:microsoft.com/office/officeart/2005/8/layout/hierarchy1"/>
    <dgm:cxn modelId="{77B8E05B-5CC6-7542-87CC-C3EBF395AD04}" srcId="{6E920D04-A96B-D44C-B2E9-4E494CACB60F}" destId="{4E039046-AB81-F944-9230-722F1BAE6CB9}" srcOrd="0" destOrd="0" parTransId="{86ECADA2-98B2-EC41-BD5E-DC8EED4758CB}" sibTransId="{1611E25B-1B1C-B14F-A34D-CBB3FE894CEC}"/>
    <dgm:cxn modelId="{03972B66-240E-794B-888C-D05A52BD4177}" type="presOf" srcId="{F0C2C325-92CB-8B40-92DC-994F48B847C5}" destId="{49C9718F-A7BD-A241-8521-4DC993C03B2F}" srcOrd="0" destOrd="0" presId="urn:microsoft.com/office/officeart/2005/8/layout/hierarchy1"/>
    <dgm:cxn modelId="{4B628A72-AC49-4545-8A7E-F30554C18315}" type="presOf" srcId="{A1A8E2A8-7A88-B14E-87A0-CD715C1B56E8}" destId="{F74010FB-75F6-CA48-ABB6-5B257592BAD9}" srcOrd="0" destOrd="0" presId="urn:microsoft.com/office/officeart/2005/8/layout/hierarchy1"/>
    <dgm:cxn modelId="{49F1F574-9DD9-3944-AFAF-0147479153FB}" type="presOf" srcId="{4E039046-AB81-F944-9230-722F1BAE6CB9}" destId="{39CA4DA4-09CC-D940-B2BF-76186B54B39E}" srcOrd="0" destOrd="0" presId="urn:microsoft.com/office/officeart/2005/8/layout/hierarchy1"/>
    <dgm:cxn modelId="{69200E7D-E76F-3E46-8755-F659F25F5EFB}" type="presOf" srcId="{F4603FD5-AC22-2044-805A-7E5733FD7C42}" destId="{D285EC20-E82A-6941-B8C9-7331C9F000BE}" srcOrd="0" destOrd="0" presId="urn:microsoft.com/office/officeart/2005/8/layout/hierarchy1"/>
    <dgm:cxn modelId="{790BF588-540D-E14F-9738-019863EF1EB1}" type="presOf" srcId="{0094D680-E50E-C54F-96CD-C48F8EB0A1B3}" destId="{6443664F-0CE8-5B4D-AADE-CB2B2906BE24}" srcOrd="0" destOrd="0" presId="urn:microsoft.com/office/officeart/2005/8/layout/hierarchy1"/>
    <dgm:cxn modelId="{2F5D3189-E873-D54C-ADF2-570694A94CB0}" type="presOf" srcId="{703BDE17-EB0D-AF4F-A413-B78C0F20BC9E}" destId="{B4F9C68E-ED01-5C44-A630-ED03560552E7}" srcOrd="0" destOrd="0" presId="urn:microsoft.com/office/officeart/2005/8/layout/hierarchy1"/>
    <dgm:cxn modelId="{DB15958E-D69A-2545-B94E-66C1097338C1}" type="presOf" srcId="{FFD211CA-4C00-F847-87D2-3CA788E4B0DC}" destId="{F9811004-E171-3B4B-8D47-F09618FF3722}" srcOrd="0" destOrd="0" presId="urn:microsoft.com/office/officeart/2005/8/layout/hierarchy1"/>
    <dgm:cxn modelId="{0828B5AD-6BEB-C940-ABD4-0705304EFD15}" srcId="{4E039046-AB81-F944-9230-722F1BAE6CB9}" destId="{703BDE17-EB0D-AF4F-A413-B78C0F20BC9E}" srcOrd="0" destOrd="0" parTransId="{5D2AC50A-E85B-D74B-8510-FF54E1782ACE}" sibTransId="{D5CF88B0-1BA5-2540-803B-E228CBC7BF80}"/>
    <dgm:cxn modelId="{B8E5F8B2-1EAB-3F45-ACE4-34CCEB0829AE}" type="presOf" srcId="{833F0AEA-6AE0-0743-8629-5EE2CE036CC0}" destId="{258FE370-0D55-8F43-B356-AB5791075CD0}" srcOrd="0" destOrd="0" presId="urn:microsoft.com/office/officeart/2005/8/layout/hierarchy1"/>
    <dgm:cxn modelId="{B75C28D5-7C2F-E047-9D01-EB713357058B}" type="presOf" srcId="{5D2AC50A-E85B-D74B-8510-FF54E1782ACE}" destId="{943D138A-E193-4647-BA0F-E072ED273B18}" srcOrd="0" destOrd="0" presId="urn:microsoft.com/office/officeart/2005/8/layout/hierarchy1"/>
    <dgm:cxn modelId="{69B93AE3-7745-AC4F-AF41-6327885310A3}" srcId="{703BDE17-EB0D-AF4F-A413-B78C0F20BC9E}" destId="{F4603FD5-AC22-2044-805A-7E5733FD7C42}" srcOrd="0" destOrd="0" parTransId="{33B01304-6FCD-4C45-92AD-B5EC16D21323}" sibTransId="{0FDCB950-EABB-054A-B91D-4C6855BA87C1}"/>
    <dgm:cxn modelId="{3E5099E4-D0FD-8946-9D6C-BA2118AB470C}" srcId="{FFD211CA-4C00-F847-87D2-3CA788E4B0DC}" destId="{0DE92A99-202D-AB40-BF67-788E6E369B12}" srcOrd="1" destOrd="0" parTransId="{0094D680-E50E-C54F-96CD-C48F8EB0A1B3}" sibTransId="{4E793609-1263-B049-BA59-00F396425E5D}"/>
    <dgm:cxn modelId="{8B992418-879D-3949-AEB9-CAAF451C0D10}" type="presParOf" srcId="{8E45B073-B2B2-BD47-8640-77046F2F4FB3}" destId="{9DC02A2B-E876-C947-9C29-E461F284B00B}" srcOrd="0" destOrd="0" presId="urn:microsoft.com/office/officeart/2005/8/layout/hierarchy1"/>
    <dgm:cxn modelId="{E6F2B75D-542A-254E-B6BA-DCA85A391D41}" type="presParOf" srcId="{9DC02A2B-E876-C947-9C29-E461F284B00B}" destId="{988613A3-373B-904F-AA39-589EF6724549}" srcOrd="0" destOrd="0" presId="urn:microsoft.com/office/officeart/2005/8/layout/hierarchy1"/>
    <dgm:cxn modelId="{2744E939-335F-214D-B4A4-22ED4E7B3435}" type="presParOf" srcId="{988613A3-373B-904F-AA39-589EF6724549}" destId="{E113061C-E030-464C-A477-DBA66BB7A1AE}" srcOrd="0" destOrd="0" presId="urn:microsoft.com/office/officeart/2005/8/layout/hierarchy1"/>
    <dgm:cxn modelId="{0C95ECB6-D32F-DA4B-9F22-30C8EF7BB585}" type="presParOf" srcId="{988613A3-373B-904F-AA39-589EF6724549}" destId="{39CA4DA4-09CC-D940-B2BF-76186B54B39E}" srcOrd="1" destOrd="0" presId="urn:microsoft.com/office/officeart/2005/8/layout/hierarchy1"/>
    <dgm:cxn modelId="{23FD9268-9B7C-5B47-B2F5-680376BAD9DB}" type="presParOf" srcId="{9DC02A2B-E876-C947-9C29-E461F284B00B}" destId="{CC792429-417B-2A40-88BA-D3F5CCDC94E3}" srcOrd="1" destOrd="0" presId="urn:microsoft.com/office/officeart/2005/8/layout/hierarchy1"/>
    <dgm:cxn modelId="{33B7F587-DB5A-B142-92BE-6FA9077F34ED}" type="presParOf" srcId="{CC792429-417B-2A40-88BA-D3F5CCDC94E3}" destId="{943D138A-E193-4647-BA0F-E072ED273B18}" srcOrd="0" destOrd="0" presId="urn:microsoft.com/office/officeart/2005/8/layout/hierarchy1"/>
    <dgm:cxn modelId="{44E64AC9-4A81-0342-9CD5-7B858823D2FD}" type="presParOf" srcId="{CC792429-417B-2A40-88BA-D3F5CCDC94E3}" destId="{281D8D79-C020-5D49-BBD8-7FF19AD7E92C}" srcOrd="1" destOrd="0" presId="urn:microsoft.com/office/officeart/2005/8/layout/hierarchy1"/>
    <dgm:cxn modelId="{E2BF178A-9CD4-0747-98FD-57BFBC720B68}" type="presParOf" srcId="{281D8D79-C020-5D49-BBD8-7FF19AD7E92C}" destId="{7AD20751-3396-DD4B-AAAC-29739DB8617A}" srcOrd="0" destOrd="0" presId="urn:microsoft.com/office/officeart/2005/8/layout/hierarchy1"/>
    <dgm:cxn modelId="{1B3DCF11-237C-0A45-9288-DB31DB544B01}" type="presParOf" srcId="{7AD20751-3396-DD4B-AAAC-29739DB8617A}" destId="{10270F0B-9CA7-364E-BAAB-20E136E44147}" srcOrd="0" destOrd="0" presId="urn:microsoft.com/office/officeart/2005/8/layout/hierarchy1"/>
    <dgm:cxn modelId="{25048BF5-B3F9-9C4D-96DB-9C1777BA1BDF}" type="presParOf" srcId="{7AD20751-3396-DD4B-AAAC-29739DB8617A}" destId="{B4F9C68E-ED01-5C44-A630-ED03560552E7}" srcOrd="1" destOrd="0" presId="urn:microsoft.com/office/officeart/2005/8/layout/hierarchy1"/>
    <dgm:cxn modelId="{158C175F-5C8A-3D43-A89E-D83C18E66CC2}" type="presParOf" srcId="{281D8D79-C020-5D49-BBD8-7FF19AD7E92C}" destId="{5A9B1E00-2244-B747-8BB3-CB4D3ACBCAB6}" srcOrd="1" destOrd="0" presId="urn:microsoft.com/office/officeart/2005/8/layout/hierarchy1"/>
    <dgm:cxn modelId="{A85132B1-44CD-0844-AF16-9CA82096230F}" type="presParOf" srcId="{5A9B1E00-2244-B747-8BB3-CB4D3ACBCAB6}" destId="{669396B0-149B-E647-9297-8A00828AE5C7}" srcOrd="0" destOrd="0" presId="urn:microsoft.com/office/officeart/2005/8/layout/hierarchy1"/>
    <dgm:cxn modelId="{4CBB23CC-2648-6243-8FE8-56947319B68A}" type="presParOf" srcId="{5A9B1E00-2244-B747-8BB3-CB4D3ACBCAB6}" destId="{8C07416F-2BAB-E246-BCC0-45778A0A093E}" srcOrd="1" destOrd="0" presId="urn:microsoft.com/office/officeart/2005/8/layout/hierarchy1"/>
    <dgm:cxn modelId="{51A0AAF8-2372-D24A-99DB-2C88D194DE07}" type="presParOf" srcId="{8C07416F-2BAB-E246-BCC0-45778A0A093E}" destId="{7E662F56-60AB-244E-A611-59099B702BE0}" srcOrd="0" destOrd="0" presId="urn:microsoft.com/office/officeart/2005/8/layout/hierarchy1"/>
    <dgm:cxn modelId="{2BB16A74-7592-3B49-B731-26855CEF0C0B}" type="presParOf" srcId="{7E662F56-60AB-244E-A611-59099B702BE0}" destId="{18A4EFE1-7FAF-4242-A683-59F02F3C16AB}" srcOrd="0" destOrd="0" presId="urn:microsoft.com/office/officeart/2005/8/layout/hierarchy1"/>
    <dgm:cxn modelId="{172DEE80-3DED-1749-BC92-C161A2817259}" type="presParOf" srcId="{7E662F56-60AB-244E-A611-59099B702BE0}" destId="{D285EC20-E82A-6941-B8C9-7331C9F000BE}" srcOrd="1" destOrd="0" presId="urn:microsoft.com/office/officeart/2005/8/layout/hierarchy1"/>
    <dgm:cxn modelId="{6BA8DE03-DA2D-0F41-8986-EA1CFC1D71D0}" type="presParOf" srcId="{8C07416F-2BAB-E246-BCC0-45778A0A093E}" destId="{8257396F-14FE-5048-A3F4-0EDAE59AA1AC}" srcOrd="1" destOrd="0" presId="urn:microsoft.com/office/officeart/2005/8/layout/hierarchy1"/>
    <dgm:cxn modelId="{13E21B0B-AF2B-D649-B1A4-0B32305B9600}" type="presParOf" srcId="{CC792429-417B-2A40-88BA-D3F5CCDC94E3}" destId="{F74010FB-75F6-CA48-ABB6-5B257592BAD9}" srcOrd="2" destOrd="0" presId="urn:microsoft.com/office/officeart/2005/8/layout/hierarchy1"/>
    <dgm:cxn modelId="{1BCDC04A-DE9D-D64E-936C-1D908C0422C0}" type="presParOf" srcId="{CC792429-417B-2A40-88BA-D3F5CCDC94E3}" destId="{FEA2F772-61F0-C94D-86EC-7C429D56207C}" srcOrd="3" destOrd="0" presId="urn:microsoft.com/office/officeart/2005/8/layout/hierarchy1"/>
    <dgm:cxn modelId="{76E18463-359A-694E-B9CF-2EB6E3AF3723}" type="presParOf" srcId="{FEA2F772-61F0-C94D-86EC-7C429D56207C}" destId="{6057C37D-6ADC-2A48-A33A-CC1F538C095F}" srcOrd="0" destOrd="0" presId="urn:microsoft.com/office/officeart/2005/8/layout/hierarchy1"/>
    <dgm:cxn modelId="{D2EECC95-2DD5-E743-A8C5-9927CBC6474D}" type="presParOf" srcId="{6057C37D-6ADC-2A48-A33A-CC1F538C095F}" destId="{935A138E-73E6-7340-9FB7-E9CCE2C38703}" srcOrd="0" destOrd="0" presId="urn:microsoft.com/office/officeart/2005/8/layout/hierarchy1"/>
    <dgm:cxn modelId="{8F9B8C04-43C1-E242-935D-6C91E624948D}" type="presParOf" srcId="{6057C37D-6ADC-2A48-A33A-CC1F538C095F}" destId="{F9811004-E171-3B4B-8D47-F09618FF3722}" srcOrd="1" destOrd="0" presId="urn:microsoft.com/office/officeart/2005/8/layout/hierarchy1"/>
    <dgm:cxn modelId="{5C3C26F1-64E4-2449-BACC-DDD157B8E7B8}" type="presParOf" srcId="{FEA2F772-61F0-C94D-86EC-7C429D56207C}" destId="{7889C200-5697-5F4E-AFD3-70830173DB4D}" srcOrd="1" destOrd="0" presId="urn:microsoft.com/office/officeart/2005/8/layout/hierarchy1"/>
    <dgm:cxn modelId="{331F0F90-6C92-E742-93A7-08A5EBD15EA5}" type="presParOf" srcId="{7889C200-5697-5F4E-AFD3-70830173DB4D}" destId="{49C9718F-A7BD-A241-8521-4DC993C03B2F}" srcOrd="0" destOrd="0" presId="urn:microsoft.com/office/officeart/2005/8/layout/hierarchy1"/>
    <dgm:cxn modelId="{BF69C314-41B0-6B44-B685-7AB567640D09}" type="presParOf" srcId="{7889C200-5697-5F4E-AFD3-70830173DB4D}" destId="{043933C5-C75F-6B4F-A513-673490C005A9}" srcOrd="1" destOrd="0" presId="urn:microsoft.com/office/officeart/2005/8/layout/hierarchy1"/>
    <dgm:cxn modelId="{C05F9F68-1904-AD4F-B0E2-BD20C7F84B6F}" type="presParOf" srcId="{043933C5-C75F-6B4F-A513-673490C005A9}" destId="{8F38F74A-6ACD-884A-A800-F2ABF454187B}" srcOrd="0" destOrd="0" presId="urn:microsoft.com/office/officeart/2005/8/layout/hierarchy1"/>
    <dgm:cxn modelId="{4BCAA0EA-5652-B347-94B8-08B2C2D2D8D3}" type="presParOf" srcId="{8F38F74A-6ACD-884A-A800-F2ABF454187B}" destId="{B307D155-EDB7-AA43-B9CD-B221762B74E4}" srcOrd="0" destOrd="0" presId="urn:microsoft.com/office/officeart/2005/8/layout/hierarchy1"/>
    <dgm:cxn modelId="{25D8E77F-677E-B743-BFCA-9A90B5C4696C}" type="presParOf" srcId="{8F38F74A-6ACD-884A-A800-F2ABF454187B}" destId="{258FE370-0D55-8F43-B356-AB5791075CD0}" srcOrd="1" destOrd="0" presId="urn:microsoft.com/office/officeart/2005/8/layout/hierarchy1"/>
    <dgm:cxn modelId="{5A353DA0-EE83-A543-9FAF-D12D182A0BCE}" type="presParOf" srcId="{043933C5-C75F-6B4F-A513-673490C005A9}" destId="{AA85D580-D20E-924A-9D65-A58FAED7B670}" srcOrd="1" destOrd="0" presId="urn:microsoft.com/office/officeart/2005/8/layout/hierarchy1"/>
    <dgm:cxn modelId="{74F82874-A972-0A4A-9E5A-1D8D592A664A}" type="presParOf" srcId="{7889C200-5697-5F4E-AFD3-70830173DB4D}" destId="{6443664F-0CE8-5B4D-AADE-CB2B2906BE24}" srcOrd="2" destOrd="0" presId="urn:microsoft.com/office/officeart/2005/8/layout/hierarchy1"/>
    <dgm:cxn modelId="{A0268332-F87A-FA48-9766-159D98396BBA}" type="presParOf" srcId="{7889C200-5697-5F4E-AFD3-70830173DB4D}" destId="{3CD4D5B3-5B96-7C41-8D19-D6A33CB18382}" srcOrd="3" destOrd="0" presId="urn:microsoft.com/office/officeart/2005/8/layout/hierarchy1"/>
    <dgm:cxn modelId="{3F62FB1F-931F-E841-B435-4D828F34605F}" type="presParOf" srcId="{3CD4D5B3-5B96-7C41-8D19-D6A33CB18382}" destId="{F63AE6A3-DE26-6F42-9663-4309D90490CB}" srcOrd="0" destOrd="0" presId="urn:microsoft.com/office/officeart/2005/8/layout/hierarchy1"/>
    <dgm:cxn modelId="{92E89E93-B2E0-2249-922B-FBFB48222F66}" type="presParOf" srcId="{F63AE6A3-DE26-6F42-9663-4309D90490CB}" destId="{A6A3E75E-EE73-9F4F-B096-2643581ACC3B}" srcOrd="0" destOrd="0" presId="urn:microsoft.com/office/officeart/2005/8/layout/hierarchy1"/>
    <dgm:cxn modelId="{E0A22BA6-E754-E640-8845-E389045CDD7A}" type="presParOf" srcId="{F63AE6A3-DE26-6F42-9663-4309D90490CB}" destId="{64E7629F-8D5B-AA41-AFEF-A6D118A1C69D}" srcOrd="1" destOrd="0" presId="urn:microsoft.com/office/officeart/2005/8/layout/hierarchy1"/>
    <dgm:cxn modelId="{51037AA3-2909-564A-B438-A436F9F3BFD4}" type="presParOf" srcId="{3CD4D5B3-5B96-7C41-8D19-D6A33CB18382}" destId="{C43ED6E1-5524-0F48-B91B-F448FCE1C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19E49-C073-6E42-8E2B-27F7801DEFD4}" type="doc">
      <dgm:prSet loTypeId="urn:microsoft.com/office/officeart/2005/8/layout/pyramid1" loCatId="" qsTypeId="urn:microsoft.com/office/officeart/2005/8/quickstyle/simple1" qsCatId="simple" csTypeId="urn:microsoft.com/office/officeart/2005/8/colors/accent2_5" csCatId="accent2" phldr="1"/>
      <dgm:spPr/>
    </dgm:pt>
    <dgm:pt modelId="{D90ECF08-5259-2548-BFD8-D07EDE643591}">
      <dgm:prSet phldrT="[文本]" custT="1"/>
      <dgm:spPr/>
      <dgm:t>
        <a:bodyPr/>
        <a:lstStyle/>
        <a:p>
          <a:r>
            <a:rPr lang="zh-CN" altLang="en-US" sz="2000" b="1" dirty="0"/>
            <a:t>寄存器</a:t>
          </a:r>
        </a:p>
      </dgm:t>
    </dgm:pt>
    <dgm:pt modelId="{058F4EDC-2BEF-6B4A-A4E6-A6073757C170}" type="par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B5956DB6-175F-8941-8683-E1667FCAF07B}" type="sib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CBC0091E-5BE5-0F4C-BCFB-15932F88076C}">
      <dgm:prSet phldrT="[文本]" custT="1"/>
      <dgm:spPr/>
      <dgm:t>
        <a:bodyPr/>
        <a:lstStyle/>
        <a:p>
          <a:r>
            <a:rPr lang="zh-CN" altLang="en-US" sz="2000" b="1" dirty="0"/>
            <a:t>高速缓存</a:t>
          </a:r>
          <a:r>
            <a:rPr lang="en-US" altLang="zh-CN" sz="2000" b="1" dirty="0"/>
            <a:t>L1</a:t>
          </a:r>
          <a:endParaRPr lang="zh-CN" altLang="en-US" sz="2000" b="1" dirty="0"/>
        </a:p>
      </dgm:t>
    </dgm:pt>
    <dgm:pt modelId="{C031C9B9-CBDE-224F-9C43-2055561486BD}" type="par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DE602B10-310D-5F45-B059-9303EB747C82}" type="sib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76A634FF-6784-E344-96C7-D57D7C262E50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L2</a:t>
          </a:r>
          <a:endParaRPr lang="zh-CN" altLang="en-US" b="1" dirty="0"/>
        </a:p>
      </dgm:t>
    </dgm:pt>
    <dgm:pt modelId="{9459B787-342D-F948-9367-E788C66B22C3}" type="par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C73D29D9-B2D5-404C-BA9F-70A14FFD0415}" type="sib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4688FD81-07A3-1247-A7CE-D51A02A01828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L3</a:t>
          </a:r>
          <a:endParaRPr lang="zh-CN" altLang="en-US" b="1" dirty="0"/>
        </a:p>
      </dgm:t>
    </dgm:pt>
    <dgm:pt modelId="{2CECDD50-35A8-F048-B01B-00A20604EAC7}" type="par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AC29A041-1515-C743-B817-472F157653AD}" type="sib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98FB2665-0102-8B48-89E8-22E4357AFF3E}">
      <dgm:prSet phldrT="[文本]"/>
      <dgm:spPr/>
      <dgm:t>
        <a:bodyPr/>
        <a:lstStyle/>
        <a:p>
          <a:r>
            <a:rPr lang="zh-CN" altLang="en-US" b="1" dirty="0"/>
            <a:t>内存 </a:t>
          </a:r>
          <a:r>
            <a:rPr lang="en-US" altLang="zh-CN" b="1" dirty="0"/>
            <a:t>RAM</a:t>
          </a:r>
          <a:endParaRPr lang="zh-CN" altLang="en-US" b="1" dirty="0"/>
        </a:p>
      </dgm:t>
    </dgm:pt>
    <dgm:pt modelId="{F0EB2133-EA11-8E43-BF77-81BE3AA4E43B}" type="par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0C0B5BED-F455-FA40-8AD0-273232A65326}" type="sib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720BAB1B-B21D-3245-916F-B631FADC6972}">
      <dgm:prSet phldrT="[文本]"/>
      <dgm:spPr/>
      <dgm:t>
        <a:bodyPr/>
        <a:lstStyle/>
        <a:p>
          <a:r>
            <a:rPr lang="zh-CN" altLang="en-US" b="1" dirty="0"/>
            <a:t>磁盘</a:t>
          </a:r>
          <a:r>
            <a:rPr lang="en-US" altLang="zh-CN" b="1" dirty="0"/>
            <a:t>Disk</a:t>
          </a:r>
          <a:endParaRPr lang="zh-CN" altLang="en-US" b="1" dirty="0"/>
        </a:p>
      </dgm:t>
    </dgm:pt>
    <dgm:pt modelId="{1BC3E95D-C3A2-8443-9D64-13B7B3A5E7D7}" type="par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EB2C487E-8299-0942-A814-C15A344ECD3D}" type="sib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034B1485-8FFC-1940-9E68-162DBFE797A6}" type="pres">
      <dgm:prSet presAssocID="{3CD19E49-C073-6E42-8E2B-27F7801DEFD4}" presName="Name0" presStyleCnt="0">
        <dgm:presLayoutVars>
          <dgm:dir/>
          <dgm:animLvl val="lvl"/>
          <dgm:resizeHandles val="exact"/>
        </dgm:presLayoutVars>
      </dgm:prSet>
      <dgm:spPr/>
    </dgm:pt>
    <dgm:pt modelId="{1CBAB5DD-291D-1648-8CA3-61C4C6CBCA69}" type="pres">
      <dgm:prSet presAssocID="{D90ECF08-5259-2548-BFD8-D07EDE643591}" presName="Name8" presStyleCnt="0"/>
      <dgm:spPr/>
    </dgm:pt>
    <dgm:pt modelId="{388EEEBE-CE2F-A94E-940A-D4670E6C2637}" type="pres">
      <dgm:prSet presAssocID="{D90ECF08-5259-2548-BFD8-D07EDE643591}" presName="level" presStyleLbl="node1" presStyleIdx="0" presStyleCnt="6">
        <dgm:presLayoutVars>
          <dgm:chMax val="1"/>
          <dgm:bulletEnabled val="1"/>
        </dgm:presLayoutVars>
      </dgm:prSet>
      <dgm:spPr/>
    </dgm:pt>
    <dgm:pt modelId="{33FCA13C-CC56-864F-BF89-3131DB6A39F0}" type="pres">
      <dgm:prSet presAssocID="{D90ECF08-5259-2548-BFD8-D07EDE64359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795D729-0E7F-154E-9D92-B7E9D6B58C34}" type="pres">
      <dgm:prSet presAssocID="{CBC0091E-5BE5-0F4C-BCFB-15932F88076C}" presName="Name8" presStyleCnt="0"/>
      <dgm:spPr/>
    </dgm:pt>
    <dgm:pt modelId="{A5169794-9BDF-2946-A3D9-E38ABAF1DAE7}" type="pres">
      <dgm:prSet presAssocID="{CBC0091E-5BE5-0F4C-BCFB-15932F88076C}" presName="level" presStyleLbl="node1" presStyleIdx="1" presStyleCnt="6">
        <dgm:presLayoutVars>
          <dgm:chMax val="1"/>
          <dgm:bulletEnabled val="1"/>
        </dgm:presLayoutVars>
      </dgm:prSet>
      <dgm:spPr/>
    </dgm:pt>
    <dgm:pt modelId="{343A1062-C220-7945-AA17-66D88D54ED6F}" type="pres">
      <dgm:prSet presAssocID="{CBC0091E-5BE5-0F4C-BCFB-15932F8807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974EFD-808C-6540-AA12-98D1DBA032F9}" type="pres">
      <dgm:prSet presAssocID="{76A634FF-6784-E344-96C7-D57D7C262E50}" presName="Name8" presStyleCnt="0"/>
      <dgm:spPr/>
    </dgm:pt>
    <dgm:pt modelId="{E78BBE4E-E062-7D4F-9405-F0F451770150}" type="pres">
      <dgm:prSet presAssocID="{76A634FF-6784-E344-96C7-D57D7C262E50}" presName="level" presStyleLbl="node1" presStyleIdx="2" presStyleCnt="6">
        <dgm:presLayoutVars>
          <dgm:chMax val="1"/>
          <dgm:bulletEnabled val="1"/>
        </dgm:presLayoutVars>
      </dgm:prSet>
      <dgm:spPr/>
    </dgm:pt>
    <dgm:pt modelId="{E0FB3F84-06FD-964F-B28E-32686EE0A1A1}" type="pres">
      <dgm:prSet presAssocID="{76A634FF-6784-E344-96C7-D57D7C262E5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7ACF2E-0047-5C4E-8F34-2AD210987783}" type="pres">
      <dgm:prSet presAssocID="{4688FD81-07A3-1247-A7CE-D51A02A01828}" presName="Name8" presStyleCnt="0"/>
      <dgm:spPr/>
    </dgm:pt>
    <dgm:pt modelId="{8A552148-7BFA-C64C-B497-BF3C0D5BCA04}" type="pres">
      <dgm:prSet presAssocID="{4688FD81-07A3-1247-A7CE-D51A02A01828}" presName="level" presStyleLbl="node1" presStyleIdx="3" presStyleCnt="6">
        <dgm:presLayoutVars>
          <dgm:chMax val="1"/>
          <dgm:bulletEnabled val="1"/>
        </dgm:presLayoutVars>
      </dgm:prSet>
      <dgm:spPr/>
    </dgm:pt>
    <dgm:pt modelId="{4F1208E7-EFB9-554E-A525-93B99217D08F}" type="pres">
      <dgm:prSet presAssocID="{4688FD81-07A3-1247-A7CE-D51A02A0182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400435C-7D8C-514F-93A4-5CFF3AECA0BD}" type="pres">
      <dgm:prSet presAssocID="{98FB2665-0102-8B48-89E8-22E4357AFF3E}" presName="Name8" presStyleCnt="0"/>
      <dgm:spPr/>
    </dgm:pt>
    <dgm:pt modelId="{A89B2CF7-8D5F-2046-9F52-F179EB9E5E45}" type="pres">
      <dgm:prSet presAssocID="{98FB2665-0102-8B48-89E8-22E4357AFF3E}" presName="level" presStyleLbl="node1" presStyleIdx="4" presStyleCnt="6">
        <dgm:presLayoutVars>
          <dgm:chMax val="1"/>
          <dgm:bulletEnabled val="1"/>
        </dgm:presLayoutVars>
      </dgm:prSet>
      <dgm:spPr/>
    </dgm:pt>
    <dgm:pt modelId="{CC283EB2-25D5-D54E-BB5D-D7C3F80FC7DE}" type="pres">
      <dgm:prSet presAssocID="{98FB2665-0102-8B48-89E8-22E4357AFF3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B44578-7439-294E-B96D-17542E18DBED}" type="pres">
      <dgm:prSet presAssocID="{720BAB1B-B21D-3245-916F-B631FADC6972}" presName="Name8" presStyleCnt="0"/>
      <dgm:spPr/>
    </dgm:pt>
    <dgm:pt modelId="{1A033494-CCDC-5045-BE68-499336639C64}" type="pres">
      <dgm:prSet presAssocID="{720BAB1B-B21D-3245-916F-B631FADC6972}" presName="level" presStyleLbl="node1" presStyleIdx="5" presStyleCnt="6">
        <dgm:presLayoutVars>
          <dgm:chMax val="1"/>
          <dgm:bulletEnabled val="1"/>
        </dgm:presLayoutVars>
      </dgm:prSet>
      <dgm:spPr/>
    </dgm:pt>
    <dgm:pt modelId="{54359265-533D-0049-BAAE-DA6881D53603}" type="pres">
      <dgm:prSet presAssocID="{720BAB1B-B21D-3245-916F-B631FADC697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06C1F19-07A7-884B-816F-64B6D9A9B16C}" type="presOf" srcId="{720BAB1B-B21D-3245-916F-B631FADC6972}" destId="{54359265-533D-0049-BAAE-DA6881D53603}" srcOrd="1" destOrd="0" presId="urn:microsoft.com/office/officeart/2005/8/layout/pyramid1"/>
    <dgm:cxn modelId="{B00BEC2E-FE9C-C948-A6E8-A1EA3A206E18}" srcId="{3CD19E49-C073-6E42-8E2B-27F7801DEFD4}" destId="{720BAB1B-B21D-3245-916F-B631FADC6972}" srcOrd="5" destOrd="0" parTransId="{1BC3E95D-C3A2-8443-9D64-13B7B3A5E7D7}" sibTransId="{EB2C487E-8299-0942-A814-C15A344ECD3D}"/>
    <dgm:cxn modelId="{2BB13036-FAD0-7042-9829-B274C7920024}" type="presOf" srcId="{4688FD81-07A3-1247-A7CE-D51A02A01828}" destId="{4F1208E7-EFB9-554E-A525-93B99217D08F}" srcOrd="1" destOrd="0" presId="urn:microsoft.com/office/officeart/2005/8/layout/pyramid1"/>
    <dgm:cxn modelId="{5ABFA93D-DCEB-EA4A-9F94-802C67D455B7}" srcId="{3CD19E49-C073-6E42-8E2B-27F7801DEFD4}" destId="{CBC0091E-5BE5-0F4C-BCFB-15932F88076C}" srcOrd="1" destOrd="0" parTransId="{C031C9B9-CBDE-224F-9C43-2055561486BD}" sibTransId="{DE602B10-310D-5F45-B059-9303EB747C82}"/>
    <dgm:cxn modelId="{EB9AD54F-3A01-3243-8B5C-612E932EBA41}" type="presOf" srcId="{D90ECF08-5259-2548-BFD8-D07EDE643591}" destId="{33FCA13C-CC56-864F-BF89-3131DB6A39F0}" srcOrd="1" destOrd="0" presId="urn:microsoft.com/office/officeart/2005/8/layout/pyramid1"/>
    <dgm:cxn modelId="{9AF25464-87D2-0F42-BB98-8C8AE8BB5D82}" type="presOf" srcId="{98FB2665-0102-8B48-89E8-22E4357AFF3E}" destId="{CC283EB2-25D5-D54E-BB5D-D7C3F80FC7DE}" srcOrd="1" destOrd="0" presId="urn:microsoft.com/office/officeart/2005/8/layout/pyramid1"/>
    <dgm:cxn modelId="{D7ECBD75-EF3F-7849-973E-397F0BD0D644}" type="presOf" srcId="{98FB2665-0102-8B48-89E8-22E4357AFF3E}" destId="{A89B2CF7-8D5F-2046-9F52-F179EB9E5E45}" srcOrd="0" destOrd="0" presId="urn:microsoft.com/office/officeart/2005/8/layout/pyramid1"/>
    <dgm:cxn modelId="{584B7394-8BA6-0649-B2AC-2983ED7CB067}" type="presOf" srcId="{76A634FF-6784-E344-96C7-D57D7C262E50}" destId="{E0FB3F84-06FD-964F-B28E-32686EE0A1A1}" srcOrd="1" destOrd="0" presId="urn:microsoft.com/office/officeart/2005/8/layout/pyramid1"/>
    <dgm:cxn modelId="{AB46DBA0-7D65-B544-B1B4-0E474D62E3C5}" type="presOf" srcId="{76A634FF-6784-E344-96C7-D57D7C262E50}" destId="{E78BBE4E-E062-7D4F-9405-F0F451770150}" srcOrd="0" destOrd="0" presId="urn:microsoft.com/office/officeart/2005/8/layout/pyramid1"/>
    <dgm:cxn modelId="{40CC56A1-EAF9-0240-A3AD-122741838E7A}" type="presOf" srcId="{720BAB1B-B21D-3245-916F-B631FADC6972}" destId="{1A033494-CCDC-5045-BE68-499336639C64}" srcOrd="0" destOrd="0" presId="urn:microsoft.com/office/officeart/2005/8/layout/pyramid1"/>
    <dgm:cxn modelId="{FE6A29AA-4EFE-2F4B-81CD-257F33C597C4}" type="presOf" srcId="{CBC0091E-5BE5-0F4C-BCFB-15932F88076C}" destId="{343A1062-C220-7945-AA17-66D88D54ED6F}" srcOrd="1" destOrd="0" presId="urn:microsoft.com/office/officeart/2005/8/layout/pyramid1"/>
    <dgm:cxn modelId="{16950EBF-8475-6B44-BCE4-EEDF3292E83A}" srcId="{3CD19E49-C073-6E42-8E2B-27F7801DEFD4}" destId="{4688FD81-07A3-1247-A7CE-D51A02A01828}" srcOrd="3" destOrd="0" parTransId="{2CECDD50-35A8-F048-B01B-00A20604EAC7}" sibTransId="{AC29A041-1515-C743-B817-472F157653AD}"/>
    <dgm:cxn modelId="{D05413C2-8038-AB48-AA9A-465AC41DB015}" type="presOf" srcId="{4688FD81-07A3-1247-A7CE-D51A02A01828}" destId="{8A552148-7BFA-C64C-B497-BF3C0D5BCA04}" srcOrd="0" destOrd="0" presId="urn:microsoft.com/office/officeart/2005/8/layout/pyramid1"/>
    <dgm:cxn modelId="{86765CC8-661B-7540-AB90-FFD6D814A113}" srcId="{3CD19E49-C073-6E42-8E2B-27F7801DEFD4}" destId="{D90ECF08-5259-2548-BFD8-D07EDE643591}" srcOrd="0" destOrd="0" parTransId="{058F4EDC-2BEF-6B4A-A4E6-A6073757C170}" sibTransId="{B5956DB6-175F-8941-8683-E1667FCAF07B}"/>
    <dgm:cxn modelId="{B308FDCA-2A2E-1347-8D37-34FD66439C32}" type="presOf" srcId="{D90ECF08-5259-2548-BFD8-D07EDE643591}" destId="{388EEEBE-CE2F-A94E-940A-D4670E6C2637}" srcOrd="0" destOrd="0" presId="urn:microsoft.com/office/officeart/2005/8/layout/pyramid1"/>
    <dgm:cxn modelId="{AF16A6EC-F4ED-3944-AF5C-B70C4279D347}" type="presOf" srcId="{3CD19E49-C073-6E42-8E2B-27F7801DEFD4}" destId="{034B1485-8FFC-1940-9E68-162DBFE797A6}" srcOrd="0" destOrd="0" presId="urn:microsoft.com/office/officeart/2005/8/layout/pyramid1"/>
    <dgm:cxn modelId="{739043F1-1766-E945-805A-587DEB53C31F}" srcId="{3CD19E49-C073-6E42-8E2B-27F7801DEFD4}" destId="{76A634FF-6784-E344-96C7-D57D7C262E50}" srcOrd="2" destOrd="0" parTransId="{9459B787-342D-F948-9367-E788C66B22C3}" sibTransId="{C73D29D9-B2D5-404C-BA9F-70A14FFD0415}"/>
    <dgm:cxn modelId="{866434F4-48CE-E240-9A1F-50CD3A40DCF0}" type="presOf" srcId="{CBC0091E-5BE5-0F4C-BCFB-15932F88076C}" destId="{A5169794-9BDF-2946-A3D9-E38ABAF1DAE7}" srcOrd="0" destOrd="0" presId="urn:microsoft.com/office/officeart/2005/8/layout/pyramid1"/>
    <dgm:cxn modelId="{75F2C9FB-5EEF-B246-8103-BC12F7CF22F4}" srcId="{3CD19E49-C073-6E42-8E2B-27F7801DEFD4}" destId="{98FB2665-0102-8B48-89E8-22E4357AFF3E}" srcOrd="4" destOrd="0" parTransId="{F0EB2133-EA11-8E43-BF77-81BE3AA4E43B}" sibTransId="{0C0B5BED-F455-FA40-8AD0-273232A65326}"/>
    <dgm:cxn modelId="{7F0229ED-0D4F-E244-9328-0C71CFB5355D}" type="presParOf" srcId="{034B1485-8FFC-1940-9E68-162DBFE797A6}" destId="{1CBAB5DD-291D-1648-8CA3-61C4C6CBCA69}" srcOrd="0" destOrd="0" presId="urn:microsoft.com/office/officeart/2005/8/layout/pyramid1"/>
    <dgm:cxn modelId="{2E322B97-C478-8B49-88C4-79A1DF9D334C}" type="presParOf" srcId="{1CBAB5DD-291D-1648-8CA3-61C4C6CBCA69}" destId="{388EEEBE-CE2F-A94E-940A-D4670E6C2637}" srcOrd="0" destOrd="0" presId="urn:microsoft.com/office/officeart/2005/8/layout/pyramid1"/>
    <dgm:cxn modelId="{5F99B186-84B8-DC45-A2D6-CB800DD7C9F5}" type="presParOf" srcId="{1CBAB5DD-291D-1648-8CA3-61C4C6CBCA69}" destId="{33FCA13C-CC56-864F-BF89-3131DB6A39F0}" srcOrd="1" destOrd="0" presId="urn:microsoft.com/office/officeart/2005/8/layout/pyramid1"/>
    <dgm:cxn modelId="{809035D5-F59D-714D-9AD1-60DC7F83330C}" type="presParOf" srcId="{034B1485-8FFC-1940-9E68-162DBFE797A6}" destId="{C795D729-0E7F-154E-9D92-B7E9D6B58C34}" srcOrd="1" destOrd="0" presId="urn:microsoft.com/office/officeart/2005/8/layout/pyramid1"/>
    <dgm:cxn modelId="{0D44344D-87A1-2542-B94D-95035E9D05F7}" type="presParOf" srcId="{C795D729-0E7F-154E-9D92-B7E9D6B58C34}" destId="{A5169794-9BDF-2946-A3D9-E38ABAF1DAE7}" srcOrd="0" destOrd="0" presId="urn:microsoft.com/office/officeart/2005/8/layout/pyramid1"/>
    <dgm:cxn modelId="{B31FE395-1DA7-1046-995B-705A4DCC4CE3}" type="presParOf" srcId="{C795D729-0E7F-154E-9D92-B7E9D6B58C34}" destId="{343A1062-C220-7945-AA17-66D88D54ED6F}" srcOrd="1" destOrd="0" presId="urn:microsoft.com/office/officeart/2005/8/layout/pyramid1"/>
    <dgm:cxn modelId="{B1D434AC-1F23-5F4C-AA25-310330306B45}" type="presParOf" srcId="{034B1485-8FFC-1940-9E68-162DBFE797A6}" destId="{53974EFD-808C-6540-AA12-98D1DBA032F9}" srcOrd="2" destOrd="0" presId="urn:microsoft.com/office/officeart/2005/8/layout/pyramid1"/>
    <dgm:cxn modelId="{F21CF985-45A1-2149-9AD2-8750A6CB659F}" type="presParOf" srcId="{53974EFD-808C-6540-AA12-98D1DBA032F9}" destId="{E78BBE4E-E062-7D4F-9405-F0F451770150}" srcOrd="0" destOrd="0" presId="urn:microsoft.com/office/officeart/2005/8/layout/pyramid1"/>
    <dgm:cxn modelId="{A885610B-AED5-CB4D-ACF8-E41C05437994}" type="presParOf" srcId="{53974EFD-808C-6540-AA12-98D1DBA032F9}" destId="{E0FB3F84-06FD-964F-B28E-32686EE0A1A1}" srcOrd="1" destOrd="0" presId="urn:microsoft.com/office/officeart/2005/8/layout/pyramid1"/>
    <dgm:cxn modelId="{E8407B6D-C965-FB4E-BA4C-C7E3706B40AB}" type="presParOf" srcId="{034B1485-8FFC-1940-9E68-162DBFE797A6}" destId="{E97ACF2E-0047-5C4E-8F34-2AD210987783}" srcOrd="3" destOrd="0" presId="urn:microsoft.com/office/officeart/2005/8/layout/pyramid1"/>
    <dgm:cxn modelId="{CB71D84D-8E40-CD40-A86E-1F4D3AE3D10B}" type="presParOf" srcId="{E97ACF2E-0047-5C4E-8F34-2AD210987783}" destId="{8A552148-7BFA-C64C-B497-BF3C0D5BCA04}" srcOrd="0" destOrd="0" presId="urn:microsoft.com/office/officeart/2005/8/layout/pyramid1"/>
    <dgm:cxn modelId="{12DDFB6B-EA4D-004C-99FD-EBC337961BBA}" type="presParOf" srcId="{E97ACF2E-0047-5C4E-8F34-2AD210987783}" destId="{4F1208E7-EFB9-554E-A525-93B99217D08F}" srcOrd="1" destOrd="0" presId="urn:microsoft.com/office/officeart/2005/8/layout/pyramid1"/>
    <dgm:cxn modelId="{B196CC7A-B681-404A-926B-CD126F13A764}" type="presParOf" srcId="{034B1485-8FFC-1940-9E68-162DBFE797A6}" destId="{5400435C-7D8C-514F-93A4-5CFF3AECA0BD}" srcOrd="4" destOrd="0" presId="urn:microsoft.com/office/officeart/2005/8/layout/pyramid1"/>
    <dgm:cxn modelId="{EF442195-6F25-2542-9AF1-137480A49B43}" type="presParOf" srcId="{5400435C-7D8C-514F-93A4-5CFF3AECA0BD}" destId="{A89B2CF7-8D5F-2046-9F52-F179EB9E5E45}" srcOrd="0" destOrd="0" presId="urn:microsoft.com/office/officeart/2005/8/layout/pyramid1"/>
    <dgm:cxn modelId="{C64EE095-A2B6-8948-AD42-A3EF9E04D590}" type="presParOf" srcId="{5400435C-7D8C-514F-93A4-5CFF3AECA0BD}" destId="{CC283EB2-25D5-D54E-BB5D-D7C3F80FC7DE}" srcOrd="1" destOrd="0" presId="urn:microsoft.com/office/officeart/2005/8/layout/pyramid1"/>
    <dgm:cxn modelId="{353133B1-865E-7D4E-AAEA-F3A78055ACCC}" type="presParOf" srcId="{034B1485-8FFC-1940-9E68-162DBFE797A6}" destId="{77B44578-7439-294E-B96D-17542E18DBED}" srcOrd="5" destOrd="0" presId="urn:microsoft.com/office/officeart/2005/8/layout/pyramid1"/>
    <dgm:cxn modelId="{02C10900-3053-B14E-9938-4B928DCE0F63}" type="presParOf" srcId="{77B44578-7439-294E-B96D-17542E18DBED}" destId="{1A033494-CCDC-5045-BE68-499336639C64}" srcOrd="0" destOrd="0" presId="urn:microsoft.com/office/officeart/2005/8/layout/pyramid1"/>
    <dgm:cxn modelId="{4EFA31CF-FD86-1B4F-A62B-FE69671E5E9F}" type="presParOf" srcId="{77B44578-7439-294E-B96D-17542E18DBED}" destId="{54359265-533D-0049-BAAE-DA6881D5360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E5640C-EB2C-494F-A494-07763A827ABD}" type="doc">
      <dgm:prSet loTypeId="urn:microsoft.com/office/officeart/2005/8/layout/arrow4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200CE351-208E-6644-8179-E9876C3C905F}">
      <dgm:prSet phldrT="[文本]" custT="1"/>
      <dgm:spPr/>
      <dgm:t>
        <a:bodyPr/>
        <a:lstStyle/>
        <a:p>
          <a:r>
            <a:rPr lang="zh-CN" altLang="en-US" sz="1600" dirty="0"/>
            <a:t>容量小</a:t>
          </a:r>
          <a:endParaRPr lang="en-US" altLang="zh-CN" sz="1600" dirty="0"/>
        </a:p>
        <a:p>
          <a:r>
            <a:rPr lang="zh-CN" altLang="en-US" sz="1600" dirty="0"/>
            <a:t>速度快</a:t>
          </a:r>
          <a:endParaRPr lang="en-US" altLang="zh-CN" sz="1600" dirty="0"/>
        </a:p>
        <a:p>
          <a:r>
            <a:rPr lang="zh-CN" altLang="en-US" sz="1600" dirty="0"/>
            <a:t>成本高</a:t>
          </a:r>
        </a:p>
      </dgm:t>
    </dgm:pt>
    <dgm:pt modelId="{FA5E408F-7E3B-0D4E-8C36-53AEAB246157}" type="par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A4266F09-76D9-B542-AF12-087A7C1AC37C}" type="sib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8F41155F-1B66-2547-9536-AAA847C2AB2E}">
      <dgm:prSet phldrT="[文本]" custT="1"/>
      <dgm:spPr/>
      <dgm:t>
        <a:bodyPr/>
        <a:lstStyle/>
        <a:p>
          <a:r>
            <a:rPr lang="zh-CN" altLang="en-US" sz="1600" dirty="0"/>
            <a:t>容量大</a:t>
          </a:r>
          <a:endParaRPr lang="en-US" altLang="zh-CN" sz="1600" dirty="0"/>
        </a:p>
        <a:p>
          <a:r>
            <a:rPr lang="zh-CN" altLang="en-US" sz="1600" dirty="0"/>
            <a:t>速度慢</a:t>
          </a:r>
          <a:endParaRPr lang="en-US" altLang="zh-CN" sz="1600" dirty="0"/>
        </a:p>
        <a:p>
          <a:r>
            <a:rPr lang="zh-CN" altLang="en-US" sz="1600" dirty="0"/>
            <a:t>成本低</a:t>
          </a:r>
        </a:p>
      </dgm:t>
    </dgm:pt>
    <dgm:pt modelId="{7ABA0345-56F2-DF4A-A103-88743350D473}" type="par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F7148B45-BAE2-234A-B2CF-A2A2D35CBE88}" type="sib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168CEEDD-992B-B541-9D3E-D81746252C74}" type="pres">
      <dgm:prSet presAssocID="{51E5640C-EB2C-494F-A494-07763A827ABD}" presName="compositeShape" presStyleCnt="0">
        <dgm:presLayoutVars>
          <dgm:chMax val="2"/>
          <dgm:dir/>
          <dgm:resizeHandles val="exact"/>
        </dgm:presLayoutVars>
      </dgm:prSet>
      <dgm:spPr/>
    </dgm:pt>
    <dgm:pt modelId="{EABBA0EE-79DC-974B-B122-17BCC78A46D7}" type="pres">
      <dgm:prSet presAssocID="{200CE351-208E-6644-8179-E9876C3C905F}" presName="upArrow" presStyleLbl="node1" presStyleIdx="0" presStyleCnt="2" custScaleX="42224"/>
      <dgm:spPr/>
    </dgm:pt>
    <dgm:pt modelId="{C2E8BC26-E75D-B742-88FA-17D4DF7FEAF0}" type="pres">
      <dgm:prSet presAssocID="{200CE351-208E-6644-8179-E9876C3C905F}" presName="upArrowText" presStyleLbl="revTx" presStyleIdx="0" presStyleCnt="2" custLinFactNeighborX="-21562">
        <dgm:presLayoutVars>
          <dgm:chMax val="0"/>
          <dgm:bulletEnabled val="1"/>
        </dgm:presLayoutVars>
      </dgm:prSet>
      <dgm:spPr/>
    </dgm:pt>
    <dgm:pt modelId="{7624035D-4C74-B049-9A98-7014B4867B25}" type="pres">
      <dgm:prSet presAssocID="{8F41155F-1B66-2547-9536-AAA847C2AB2E}" presName="downArrow" presStyleLbl="node1" presStyleIdx="1" presStyleCnt="2" custScaleX="42224"/>
      <dgm:spPr/>
    </dgm:pt>
    <dgm:pt modelId="{FEE76EA0-5678-C54B-9918-E5AA33CACACD}" type="pres">
      <dgm:prSet presAssocID="{8F41155F-1B66-2547-9536-AAA847C2AB2E}" presName="downArrowText" presStyleLbl="revTx" presStyleIdx="1" presStyleCnt="2" custLinFactNeighborX="-29953">
        <dgm:presLayoutVars>
          <dgm:chMax val="0"/>
          <dgm:bulletEnabled val="1"/>
        </dgm:presLayoutVars>
      </dgm:prSet>
      <dgm:spPr/>
    </dgm:pt>
  </dgm:ptLst>
  <dgm:cxnLst>
    <dgm:cxn modelId="{6E6F3114-8FEA-5140-94E6-0808F7D7959C}" srcId="{51E5640C-EB2C-494F-A494-07763A827ABD}" destId="{200CE351-208E-6644-8179-E9876C3C905F}" srcOrd="0" destOrd="0" parTransId="{FA5E408F-7E3B-0D4E-8C36-53AEAB246157}" sibTransId="{A4266F09-76D9-B542-AF12-087A7C1AC37C}"/>
    <dgm:cxn modelId="{B7F2F140-D317-3647-9BC5-47C48B025151}" srcId="{51E5640C-EB2C-494F-A494-07763A827ABD}" destId="{8F41155F-1B66-2547-9536-AAA847C2AB2E}" srcOrd="1" destOrd="0" parTransId="{7ABA0345-56F2-DF4A-A103-88743350D473}" sibTransId="{F7148B45-BAE2-234A-B2CF-A2A2D35CBE88}"/>
    <dgm:cxn modelId="{0D304271-4CE5-6944-A7E9-6EA1B19E0313}" type="presOf" srcId="{51E5640C-EB2C-494F-A494-07763A827ABD}" destId="{168CEEDD-992B-B541-9D3E-D81746252C74}" srcOrd="0" destOrd="0" presId="urn:microsoft.com/office/officeart/2005/8/layout/arrow4"/>
    <dgm:cxn modelId="{38C8A580-D6E8-D745-9E45-4C39AF1157CC}" type="presOf" srcId="{8F41155F-1B66-2547-9536-AAA847C2AB2E}" destId="{FEE76EA0-5678-C54B-9918-E5AA33CACACD}" srcOrd="0" destOrd="0" presId="urn:microsoft.com/office/officeart/2005/8/layout/arrow4"/>
    <dgm:cxn modelId="{1081F2F6-83EF-4F4E-8F95-867981A65FAD}" type="presOf" srcId="{200CE351-208E-6644-8179-E9876C3C905F}" destId="{C2E8BC26-E75D-B742-88FA-17D4DF7FEAF0}" srcOrd="0" destOrd="0" presId="urn:microsoft.com/office/officeart/2005/8/layout/arrow4"/>
    <dgm:cxn modelId="{8C5F2937-6FD1-FF4F-A6FE-95D7A3F7665B}" type="presParOf" srcId="{168CEEDD-992B-B541-9D3E-D81746252C74}" destId="{EABBA0EE-79DC-974B-B122-17BCC78A46D7}" srcOrd="0" destOrd="0" presId="urn:microsoft.com/office/officeart/2005/8/layout/arrow4"/>
    <dgm:cxn modelId="{1FCA40BC-8D26-6445-AE04-868565C1F6BC}" type="presParOf" srcId="{168CEEDD-992B-B541-9D3E-D81746252C74}" destId="{C2E8BC26-E75D-B742-88FA-17D4DF7FEAF0}" srcOrd="1" destOrd="0" presId="urn:microsoft.com/office/officeart/2005/8/layout/arrow4"/>
    <dgm:cxn modelId="{5D99D68C-9BCB-6F45-9AE6-DF06504FEEA9}" type="presParOf" srcId="{168CEEDD-992B-B541-9D3E-D81746252C74}" destId="{7624035D-4C74-B049-9A98-7014B4867B25}" srcOrd="2" destOrd="0" presId="urn:microsoft.com/office/officeart/2005/8/layout/arrow4"/>
    <dgm:cxn modelId="{775A194F-41E6-E748-9BC1-595B657D909E}" type="presParOf" srcId="{168CEEDD-992B-B541-9D3E-D81746252C74}" destId="{FEE76EA0-5678-C54B-9918-E5AA33CACAC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3664F-0CE8-5B4D-AADE-CB2B2906BE24}">
      <dsp:nvSpPr>
        <dsp:cNvPr id="0" name=""/>
        <dsp:cNvSpPr/>
      </dsp:nvSpPr>
      <dsp:spPr>
        <a:xfrm>
          <a:off x="2428164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635947" y="206249"/>
              </a:lnTo>
              <a:lnTo>
                <a:pt x="635947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9718F-A7BD-A241-8521-4DC993C03B2F}">
      <dsp:nvSpPr>
        <dsp:cNvPr id="0" name=""/>
        <dsp:cNvSpPr/>
      </dsp:nvSpPr>
      <dsp:spPr>
        <a:xfrm>
          <a:off x="1792216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635947" y="0"/>
              </a:moveTo>
              <a:lnTo>
                <a:pt x="635947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010FB-75F6-CA48-ABB6-5B257592BAD9}">
      <dsp:nvSpPr>
        <dsp:cNvPr id="0" name=""/>
        <dsp:cNvSpPr/>
      </dsp:nvSpPr>
      <dsp:spPr>
        <a:xfrm>
          <a:off x="1474242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953921" y="206249"/>
              </a:lnTo>
              <a:lnTo>
                <a:pt x="953921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396B0-149B-E647-9297-8A00828AE5C7}">
      <dsp:nvSpPr>
        <dsp:cNvPr id="0" name=""/>
        <dsp:cNvSpPr/>
      </dsp:nvSpPr>
      <dsp:spPr>
        <a:xfrm>
          <a:off x="474600" y="2106113"/>
          <a:ext cx="91440" cy="3026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138A-E193-4647-BA0F-E072ED273B18}">
      <dsp:nvSpPr>
        <dsp:cNvPr id="0" name=""/>
        <dsp:cNvSpPr/>
      </dsp:nvSpPr>
      <dsp:spPr>
        <a:xfrm>
          <a:off x="520320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953921" y="0"/>
              </a:moveTo>
              <a:lnTo>
                <a:pt x="953921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3061C-E030-464C-A477-DBA66BB7A1AE}">
      <dsp:nvSpPr>
        <dsp:cNvPr id="0" name=""/>
        <dsp:cNvSpPr/>
      </dsp:nvSpPr>
      <dsp:spPr>
        <a:xfrm>
          <a:off x="953921" y="48184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4DA4-09CC-D940-B2BF-76186B54B39E}">
      <dsp:nvSpPr>
        <dsp:cNvPr id="0" name=""/>
        <dsp:cNvSpPr/>
      </dsp:nvSpPr>
      <dsp:spPr>
        <a:xfrm>
          <a:off x="1069548" y="591690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088902" y="611044"/>
        <a:ext cx="1001933" cy="622099"/>
      </dsp:txXfrm>
    </dsp:sp>
    <dsp:sp modelId="{10270F0B-9CA7-364E-BAAB-20E136E44147}">
      <dsp:nvSpPr>
        <dsp:cNvPr id="0" name=""/>
        <dsp:cNvSpPr/>
      </dsp:nvSpPr>
      <dsp:spPr>
        <a:xfrm>
          <a:off x="0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9C68E-ED01-5C44-A630-ED03560552E7}">
      <dsp:nvSpPr>
        <dsp:cNvPr id="0" name=""/>
        <dsp:cNvSpPr/>
      </dsp:nvSpPr>
      <dsp:spPr>
        <a:xfrm>
          <a:off x="115626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B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34980" y="1574505"/>
        <a:ext cx="1001933" cy="622099"/>
      </dsp:txXfrm>
    </dsp:sp>
    <dsp:sp modelId="{18A4EFE1-7FAF-4242-A683-59F02F3C16AB}">
      <dsp:nvSpPr>
        <dsp:cNvPr id="0" name=""/>
        <dsp:cNvSpPr/>
      </dsp:nvSpPr>
      <dsp:spPr>
        <a:xfrm>
          <a:off x="0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EC20-E82A-6941-B8C9-7331C9F000BE}">
      <dsp:nvSpPr>
        <dsp:cNvPr id="0" name=""/>
        <dsp:cNvSpPr/>
      </dsp:nvSpPr>
      <dsp:spPr>
        <a:xfrm>
          <a:off x="115626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12K</a:t>
          </a:r>
          <a:endParaRPr lang="zh-CN" altLang="en-US" sz="1300" kern="1200" dirty="0"/>
        </a:p>
      </dsp:txBody>
      <dsp:txXfrm>
        <a:off x="134980" y="2537966"/>
        <a:ext cx="1001933" cy="622099"/>
      </dsp:txXfrm>
    </dsp:sp>
    <dsp:sp modelId="{935A138E-73E6-7340-9FB7-E9CCE2C38703}">
      <dsp:nvSpPr>
        <dsp:cNvPr id="0" name=""/>
        <dsp:cNvSpPr/>
      </dsp:nvSpPr>
      <dsp:spPr>
        <a:xfrm>
          <a:off x="1907843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11004-E171-3B4B-8D47-F09618FF3722}">
      <dsp:nvSpPr>
        <dsp:cNvPr id="0" name=""/>
        <dsp:cNvSpPr/>
      </dsp:nvSpPr>
      <dsp:spPr>
        <a:xfrm>
          <a:off x="2023470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042824" y="1574505"/>
        <a:ext cx="1001933" cy="622099"/>
      </dsp:txXfrm>
    </dsp:sp>
    <dsp:sp modelId="{B307D155-EDB7-AA43-B9CD-B221762B74E4}">
      <dsp:nvSpPr>
        <dsp:cNvPr id="0" name=""/>
        <dsp:cNvSpPr/>
      </dsp:nvSpPr>
      <dsp:spPr>
        <a:xfrm>
          <a:off x="1271895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E370-0D55-8F43-B356-AB5791075CD0}">
      <dsp:nvSpPr>
        <dsp:cNvPr id="0" name=""/>
        <dsp:cNvSpPr/>
      </dsp:nvSpPr>
      <dsp:spPr>
        <a:xfrm>
          <a:off x="1387522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4K</a:t>
          </a:r>
          <a:endParaRPr lang="zh-CN" altLang="en-US" sz="1300" kern="1200" dirty="0"/>
        </a:p>
      </dsp:txBody>
      <dsp:txXfrm>
        <a:off x="1406876" y="2537966"/>
        <a:ext cx="1001933" cy="622099"/>
      </dsp:txXfrm>
    </dsp:sp>
    <dsp:sp modelId="{A6A3E75E-EE73-9F4F-B096-2643581ACC3B}">
      <dsp:nvSpPr>
        <dsp:cNvPr id="0" name=""/>
        <dsp:cNvSpPr/>
      </dsp:nvSpPr>
      <dsp:spPr>
        <a:xfrm>
          <a:off x="2543791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7629F-8D5B-AA41-AFEF-A6D118A1C69D}">
      <dsp:nvSpPr>
        <dsp:cNvPr id="0" name=""/>
        <dsp:cNvSpPr/>
      </dsp:nvSpPr>
      <dsp:spPr>
        <a:xfrm>
          <a:off x="2659418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678772" y="2537966"/>
        <a:ext cx="1001933" cy="62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EEBE-CE2F-A94E-940A-D4670E6C2637}">
      <dsp:nvSpPr>
        <dsp:cNvPr id="0" name=""/>
        <dsp:cNvSpPr/>
      </dsp:nvSpPr>
      <dsp:spPr>
        <a:xfrm>
          <a:off x="2143062" y="0"/>
          <a:ext cx="857225" cy="936098"/>
        </a:xfrm>
        <a:prstGeom prst="trapezoid">
          <a:avLst>
            <a:gd name="adj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寄存器</a:t>
          </a:r>
        </a:p>
      </dsp:txBody>
      <dsp:txXfrm>
        <a:off x="2143062" y="0"/>
        <a:ext cx="857225" cy="936098"/>
      </dsp:txXfrm>
    </dsp:sp>
    <dsp:sp modelId="{A5169794-9BDF-2946-A3D9-E38ABAF1DAE7}">
      <dsp:nvSpPr>
        <dsp:cNvPr id="0" name=""/>
        <dsp:cNvSpPr/>
      </dsp:nvSpPr>
      <dsp:spPr>
        <a:xfrm>
          <a:off x="1714450" y="936098"/>
          <a:ext cx="171445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高速缓存</a:t>
          </a:r>
          <a:r>
            <a:rPr lang="en-US" altLang="zh-CN" sz="2000" b="1" kern="1200" dirty="0"/>
            <a:t>L1</a:t>
          </a:r>
          <a:endParaRPr lang="zh-CN" altLang="en-US" sz="2000" b="1" kern="1200" dirty="0"/>
        </a:p>
      </dsp:txBody>
      <dsp:txXfrm>
        <a:off x="2014479" y="936098"/>
        <a:ext cx="1114392" cy="936098"/>
      </dsp:txXfrm>
    </dsp:sp>
    <dsp:sp modelId="{E78BBE4E-E062-7D4F-9405-F0F451770150}">
      <dsp:nvSpPr>
        <dsp:cNvPr id="0" name=""/>
        <dsp:cNvSpPr/>
      </dsp:nvSpPr>
      <dsp:spPr>
        <a:xfrm>
          <a:off x="1285837" y="1872196"/>
          <a:ext cx="257167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L2</a:t>
          </a:r>
          <a:endParaRPr lang="zh-CN" altLang="en-US" sz="2700" b="1" kern="1200" dirty="0"/>
        </a:p>
      </dsp:txBody>
      <dsp:txXfrm>
        <a:off x="1735880" y="1872196"/>
        <a:ext cx="1671589" cy="936098"/>
      </dsp:txXfrm>
    </dsp:sp>
    <dsp:sp modelId="{8A552148-7BFA-C64C-B497-BF3C0D5BCA04}">
      <dsp:nvSpPr>
        <dsp:cNvPr id="0" name=""/>
        <dsp:cNvSpPr/>
      </dsp:nvSpPr>
      <dsp:spPr>
        <a:xfrm>
          <a:off x="857225" y="2808294"/>
          <a:ext cx="342890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L3</a:t>
          </a:r>
          <a:endParaRPr lang="zh-CN" altLang="en-US" sz="2700" b="1" kern="1200" dirty="0"/>
        </a:p>
      </dsp:txBody>
      <dsp:txXfrm>
        <a:off x="1457282" y="2808294"/>
        <a:ext cx="2228785" cy="936098"/>
      </dsp:txXfrm>
    </dsp:sp>
    <dsp:sp modelId="{A89B2CF7-8D5F-2046-9F52-F179EB9E5E45}">
      <dsp:nvSpPr>
        <dsp:cNvPr id="0" name=""/>
        <dsp:cNvSpPr/>
      </dsp:nvSpPr>
      <dsp:spPr>
        <a:xfrm>
          <a:off x="428612" y="3744392"/>
          <a:ext cx="428612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内存 </a:t>
          </a:r>
          <a:r>
            <a:rPr lang="en-US" altLang="zh-CN" sz="2700" b="1" kern="1200" dirty="0"/>
            <a:t>RAM</a:t>
          </a:r>
          <a:endParaRPr lang="zh-CN" altLang="en-US" sz="2700" b="1" kern="1200" dirty="0"/>
        </a:p>
      </dsp:txBody>
      <dsp:txXfrm>
        <a:off x="1178684" y="3744392"/>
        <a:ext cx="2785981" cy="936098"/>
      </dsp:txXfrm>
    </dsp:sp>
    <dsp:sp modelId="{1A033494-CCDC-5045-BE68-499336639C64}">
      <dsp:nvSpPr>
        <dsp:cNvPr id="0" name=""/>
        <dsp:cNvSpPr/>
      </dsp:nvSpPr>
      <dsp:spPr>
        <a:xfrm>
          <a:off x="0" y="4680489"/>
          <a:ext cx="5143351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磁盘</a:t>
          </a:r>
          <a:r>
            <a:rPr lang="en-US" altLang="zh-CN" sz="2700" b="1" kern="1200" dirty="0"/>
            <a:t>Disk</a:t>
          </a:r>
          <a:endParaRPr lang="zh-CN" altLang="en-US" sz="2700" b="1" kern="1200" dirty="0"/>
        </a:p>
      </dsp:txBody>
      <dsp:txXfrm>
        <a:off x="900086" y="4680489"/>
        <a:ext cx="3343178" cy="936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A0EE-79DC-974B-B122-17BCC78A46D7}">
      <dsp:nvSpPr>
        <dsp:cNvPr id="0" name=""/>
        <dsp:cNvSpPr/>
      </dsp:nvSpPr>
      <dsp:spPr>
        <a:xfrm>
          <a:off x="124570" y="0"/>
          <a:ext cx="360000" cy="2786326"/>
        </a:xfrm>
        <a:prstGeom prst="upArrow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BC26-E75D-B742-88FA-17D4DF7FEAF0}">
      <dsp:nvSpPr>
        <dsp:cNvPr id="0" name=""/>
        <dsp:cNvSpPr/>
      </dsp:nvSpPr>
      <dsp:spPr>
        <a:xfrm>
          <a:off x="444481" y="0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容量小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速度快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成本高</a:t>
          </a:r>
        </a:p>
      </dsp:txBody>
      <dsp:txXfrm>
        <a:off x="444481" y="0"/>
        <a:ext cx="1446831" cy="2786326"/>
      </dsp:txXfrm>
    </dsp:sp>
    <dsp:sp modelId="{7624035D-4C74-B049-9A98-7014B4867B25}">
      <dsp:nvSpPr>
        <dsp:cNvPr id="0" name=""/>
        <dsp:cNvSpPr/>
      </dsp:nvSpPr>
      <dsp:spPr>
        <a:xfrm>
          <a:off x="380349" y="3018519"/>
          <a:ext cx="360000" cy="2786326"/>
        </a:xfrm>
        <a:prstGeom prst="downArrow">
          <a:avLst/>
        </a:prstGeom>
        <a:solidFill>
          <a:schemeClr val="accent2">
            <a:shade val="50000"/>
            <a:hueOff val="-591174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76EA0-5678-C54B-9918-E5AA33CACACD}">
      <dsp:nvSpPr>
        <dsp:cNvPr id="0" name=""/>
        <dsp:cNvSpPr/>
      </dsp:nvSpPr>
      <dsp:spPr>
        <a:xfrm>
          <a:off x="578856" y="3018519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容量大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速度慢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成本低</a:t>
          </a:r>
        </a:p>
      </dsp:txBody>
      <dsp:txXfrm>
        <a:off x="578856" y="3018519"/>
        <a:ext cx="1446831" cy="278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34CD1-84A9-1545-B9AB-0428931CAD0F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779B6-C2B1-134C-AE40-73D4249D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93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6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05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2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ECFB7-0CDF-C277-9DC2-78699D185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112E1A-2C60-F929-190B-27B3BE1B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A3D17-67E8-56C9-0910-B1369E9D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4A444-3E02-F1E7-60EE-A161DCD2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60A5E-E4D6-D0C0-7966-13B6103D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76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7447E-B6E3-FF11-B0A3-775F46E9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D1CECA-E97C-6ED8-DB05-482F3EE32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F7270-EA93-8481-F3AE-531DF6BB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70B36-D12C-E513-14CE-4AC9C835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B791F-67DD-6B6E-66BF-C34E9DB2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53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FC7AFE-FCDA-87E9-365C-E8F9D783B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D50F90-BA20-05AF-13FC-1D176C1AC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88E2A-C266-6364-DDB6-564D170E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02848-0BF4-5E8D-E31A-CE261C52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C56CF-1C12-231D-8218-3AF08A79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33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4E719-03EC-D6AB-F5B1-49C3CD2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2ABC3-BD41-72A1-A9A4-09E01A76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75E96-0682-7BAE-82C7-04C3E06B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9E326-6D8D-A76E-3A10-FFDC45A1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981EB-566F-48AD-E592-E32229B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9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14685-B86E-E330-5CCC-B57531A8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6D4CC-B140-A72B-DCFA-2F479D76D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C6723-C8FA-0D21-FE89-E859F91C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5C0BF-A637-7AD1-07BE-D4EE454E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44E0D-E21F-7A55-A95B-1C041213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4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4E699-4774-39E8-2D42-E77BD096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4B240-59FF-6250-E9FE-AA383CBB9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66460-EB73-7892-E10E-26099A639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B7EBC-922E-E076-10C5-234E45AA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3154E-AA8B-B7DA-1784-A4264F07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16B4A-F5C1-F7FD-C6D5-2C7E4B7D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27F7A-3960-90C2-2A58-6C678AA7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C03F2-D8B9-793D-5667-54BE5E0B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28E6A1-3327-1ABF-591D-11B755740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03D7FA-6510-4473-C7D1-485469E87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C9B95-EF51-4826-CC38-1658591A8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26D7D-8663-AB9E-8BAC-3ABF47D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DF0685-8625-9A3D-6B89-11FF37D9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406C6C-72E0-46B0-0B94-385D0FF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2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8A57B-03BF-196F-DFC0-3AD41121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1F51A-6B4C-807E-0974-B456DEE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80452-07C9-4585-558C-E099C650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93699D-4027-E098-8737-2F019471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40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161E97-6B46-D1D8-DD92-0637BCD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039880-A1E2-E6AF-578B-C0200E2B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EBD22-A8DA-5BE3-8441-E4BC5E6C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19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301C5-5660-9379-23E2-23311AE1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2BD4A-BFDC-D7C7-1E14-034A33DC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C92FA2-C3EF-057A-8F98-0A71807B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6F813-717C-E7A6-836F-A1AF1977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F5BAE-9EE9-7D87-479C-C13CBD23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2D3E0-1065-AFC1-97BB-44751437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74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A8F32-F2D8-5287-10EF-61D7FF44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80D440-FC32-CD8C-EA26-4F55B1E79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EBA7F-9487-225E-FA05-14A869D65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AF273-CF77-F37A-065D-86BCA579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51917B-7DC6-7109-2A0A-DB5127A8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63AEB8-FCBF-9D5C-EDA7-7D52BA0C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62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318A8C-CF6C-8685-70A4-F4BB71E8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6EDF6-972E-67F5-64F1-F31894B7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4B1D7-B383-F92B-94B3-C335DAD30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B90F-D7D7-1E4F-900C-47AA0DCB3EF4}" type="datetimeFigureOut">
              <a:rPr kumimoji="1" lang="zh-CN" altLang="en-US" smtClean="0"/>
              <a:t>2025/12/7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E4F93-3F34-56CC-CA2F-9D0884B3E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E7D2D-2BF3-7C87-CC8F-E24BF428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551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E847B888-FCC0-26CE-E7D1-C5EAB5622490}"/>
              </a:ext>
            </a:extLst>
          </p:cNvPr>
          <p:cNvGrpSpPr/>
          <p:nvPr/>
        </p:nvGrpSpPr>
        <p:grpSpPr>
          <a:xfrm>
            <a:off x="836342" y="562235"/>
            <a:ext cx="6671779" cy="3058196"/>
            <a:chOff x="836342" y="562235"/>
            <a:chExt cx="6671779" cy="305819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7264103-5051-1CB9-14B3-C740441DE422}"/>
                </a:ext>
              </a:extLst>
            </p:cNvPr>
            <p:cNvSpPr/>
            <p:nvPr/>
          </p:nvSpPr>
          <p:spPr>
            <a:xfrm>
              <a:off x="836342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91D61C-FA99-A274-A26D-0E656F395662}"/>
                </a:ext>
              </a:extLst>
            </p:cNvPr>
            <p:cNvSpPr/>
            <p:nvPr/>
          </p:nvSpPr>
          <p:spPr>
            <a:xfrm>
              <a:off x="2750635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就绪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B8B5A97-217A-C3C3-DBFB-E579D92AB2B7}"/>
                </a:ext>
              </a:extLst>
            </p:cNvPr>
            <p:cNvSpPr/>
            <p:nvPr/>
          </p:nvSpPr>
          <p:spPr>
            <a:xfrm>
              <a:off x="4664928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运行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54BD466-B9B3-CEF7-DBAE-EB9CEB4D1291}"/>
                </a:ext>
              </a:extLst>
            </p:cNvPr>
            <p:cNvSpPr/>
            <p:nvPr/>
          </p:nvSpPr>
          <p:spPr>
            <a:xfrm>
              <a:off x="6579221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终止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79A1883-5648-5908-A99D-41B9D9DA605D}"/>
                </a:ext>
              </a:extLst>
            </p:cNvPr>
            <p:cNvSpPr/>
            <p:nvPr/>
          </p:nvSpPr>
          <p:spPr>
            <a:xfrm>
              <a:off x="2750635" y="2862147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阻塞</a:t>
              </a: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335C7EB1-60A2-A43C-49A7-87DE32CE73B4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1765242" y="1226635"/>
              <a:ext cx="9853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306527-D2E4-2167-F7D3-7FB3E68270C6}"/>
                </a:ext>
              </a:extLst>
            </p:cNvPr>
            <p:cNvSpPr txBox="1"/>
            <p:nvPr/>
          </p:nvSpPr>
          <p:spPr>
            <a:xfrm>
              <a:off x="1911777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提交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5D79F0F-8F43-DE6E-083D-8D7893F6FDBC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3543501" y="958541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B6CC3B0E-8551-0E86-98F2-4EE2F6D5277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5475249" y="1226635"/>
              <a:ext cx="1103972" cy="37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885AD97-F780-7D19-5120-FB41A0E33C41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3215085" y="1605777"/>
              <a:ext cx="0" cy="12563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BE811D-E73F-EC7F-A082-8CA2CE235440}"/>
                </a:ext>
              </a:extLst>
            </p:cNvPr>
            <p:cNvSpPr txBox="1"/>
            <p:nvPr/>
          </p:nvSpPr>
          <p:spPr>
            <a:xfrm>
              <a:off x="3872062" y="5622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49C3D05-F64D-CAAB-BC76-8F0F0D46735D}"/>
                </a:ext>
              </a:extLst>
            </p:cNvPr>
            <p:cNvSpPr txBox="1"/>
            <p:nvPr/>
          </p:nvSpPr>
          <p:spPr>
            <a:xfrm>
              <a:off x="5763359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释放</a:t>
              </a:r>
            </a:p>
          </p:txBody>
        </p: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554CE4F5-07FB-A4EB-D983-1E06FD2258F1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 flipH="1">
              <a:off x="3543501" y="1494729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AEEFD6-3003-1A06-3407-77BCE5E14C16}"/>
                </a:ext>
              </a:extLst>
            </p:cNvPr>
            <p:cNvSpPr txBox="1"/>
            <p:nvPr/>
          </p:nvSpPr>
          <p:spPr>
            <a:xfrm>
              <a:off x="3872061" y="1495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超时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AECE6B1-0124-C16C-3D66-CB1B99FA41E9}"/>
                </a:ext>
              </a:extLst>
            </p:cNvPr>
            <p:cNvSpPr txBox="1"/>
            <p:nvPr/>
          </p:nvSpPr>
          <p:spPr>
            <a:xfrm>
              <a:off x="2661087" y="20492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事件发生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4B29CDB-FC6E-C24E-7F8D-742972708FDE}"/>
                </a:ext>
              </a:extLst>
            </p:cNvPr>
            <p:cNvCxnSpPr>
              <a:cxnSpLocks/>
              <a:stCxn id="7" idx="4"/>
              <a:endCxn id="9" idx="6"/>
            </p:cNvCxnSpPr>
            <p:nvPr/>
          </p:nvCxnSpPr>
          <p:spPr>
            <a:xfrm flipH="1">
              <a:off x="3679535" y="1605777"/>
              <a:ext cx="1449843" cy="16355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3373D5-BE7A-6292-16E7-F6BF9B180603}"/>
                </a:ext>
              </a:extLst>
            </p:cNvPr>
            <p:cNvSpPr txBox="1"/>
            <p:nvPr/>
          </p:nvSpPr>
          <p:spPr>
            <a:xfrm>
              <a:off x="4009863" y="20683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等待事件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3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1EBBB14-3A18-1D08-F6FD-C0B2EF8A3F71}"/>
              </a:ext>
            </a:extLst>
          </p:cNvPr>
          <p:cNvGrpSpPr/>
          <p:nvPr/>
        </p:nvGrpSpPr>
        <p:grpSpPr>
          <a:xfrm>
            <a:off x="837127" y="290935"/>
            <a:ext cx="6428423" cy="1726890"/>
            <a:chOff x="837127" y="290935"/>
            <a:chExt cx="6428423" cy="172689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AB38564-89CE-AEDF-A61A-9A5BD90ADA94}"/>
                </a:ext>
              </a:extLst>
            </p:cNvPr>
            <p:cNvSpPr txBox="1"/>
            <p:nvPr/>
          </p:nvSpPr>
          <p:spPr>
            <a:xfrm>
              <a:off x="3078764" y="290935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管道</a:t>
              </a:r>
              <a:r>
                <a:rPr kumimoji="1" lang="en-US" altLang="zh-CN" sz="2400" b="1" dirty="0"/>
                <a:t>PIPE</a:t>
              </a:r>
              <a:endParaRPr kumimoji="1" lang="zh-CN" altLang="en-US" sz="2400" b="1" dirty="0"/>
            </a:p>
          </p:txBody>
        </p:sp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8335579C-DE68-6653-645D-59A9DE4FE1EB}"/>
                </a:ext>
              </a:extLst>
            </p:cNvPr>
            <p:cNvSpPr/>
            <p:nvPr/>
          </p:nvSpPr>
          <p:spPr>
            <a:xfrm rot="5400000">
              <a:off x="3825025" y="-257578"/>
              <a:ext cx="515155" cy="3258355"/>
            </a:xfrm>
            <a:prstGeom prst="can">
              <a:avLst/>
            </a:prstGeom>
            <a:solidFill>
              <a:srgbClr val="F2CEF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AFA190E2-B9D7-5B29-D410-1D278D24251D}"/>
                </a:ext>
              </a:extLst>
            </p:cNvPr>
            <p:cNvSpPr/>
            <p:nvPr/>
          </p:nvSpPr>
          <p:spPr>
            <a:xfrm>
              <a:off x="837127" y="1114022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07331E-BDE6-F407-1B17-ABB35F30AA04}"/>
                </a:ext>
              </a:extLst>
            </p:cNvPr>
            <p:cNvSpPr txBox="1"/>
            <p:nvPr/>
          </p:nvSpPr>
          <p:spPr>
            <a:xfrm>
              <a:off x="1084111" y="1648493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1</a:t>
              </a:r>
              <a:endParaRPr kumimoji="1" lang="zh-CN" altLang="en-US" b="1" dirty="0"/>
            </a:p>
          </p:txBody>
        </p:sp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C6B2193D-F4A6-7F2B-A1F4-3AFAB0093ABF}"/>
                </a:ext>
              </a:extLst>
            </p:cNvPr>
            <p:cNvSpPr/>
            <p:nvPr/>
          </p:nvSpPr>
          <p:spPr>
            <a:xfrm>
              <a:off x="6003421" y="1114021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05CF71-9FD9-1A63-B25C-EB2BC936873B}"/>
                </a:ext>
              </a:extLst>
            </p:cNvPr>
            <p:cNvSpPr txBox="1"/>
            <p:nvPr/>
          </p:nvSpPr>
          <p:spPr>
            <a:xfrm>
              <a:off x="6247199" y="162917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822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3E7570-FA29-8201-485E-16165197AFF2}"/>
              </a:ext>
            </a:extLst>
          </p:cNvPr>
          <p:cNvGrpSpPr/>
          <p:nvPr/>
        </p:nvGrpSpPr>
        <p:grpSpPr>
          <a:xfrm>
            <a:off x="1028345" y="910774"/>
            <a:ext cx="9145965" cy="5036452"/>
            <a:chOff x="1028345" y="910774"/>
            <a:chExt cx="9145965" cy="503645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E22D715-E8C4-2766-176E-D4D33E76ECF8}"/>
                </a:ext>
              </a:extLst>
            </p:cNvPr>
            <p:cNvGrpSpPr/>
            <p:nvPr/>
          </p:nvGrpSpPr>
          <p:grpSpPr>
            <a:xfrm>
              <a:off x="1146220" y="910774"/>
              <a:ext cx="9028090" cy="5036452"/>
              <a:chOff x="1159099" y="1615485"/>
              <a:chExt cx="9028090" cy="503645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6CFD5F-B7D9-EABE-C294-F0C66AE9CD77}"/>
                  </a:ext>
                </a:extLst>
              </p:cNvPr>
              <p:cNvSpPr/>
              <p:nvPr/>
            </p:nvSpPr>
            <p:spPr>
              <a:xfrm>
                <a:off x="1159099" y="3820196"/>
                <a:ext cx="1313645" cy="78239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tx1"/>
                    </a:solidFill>
                  </a:rPr>
                  <a:t>CPU</a:t>
                </a:r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891FD7-B1EC-4118-2BCD-9A9C645F2BFD}"/>
                  </a:ext>
                </a:extLst>
              </p:cNvPr>
              <p:cNvSpPr/>
              <p:nvPr/>
            </p:nvSpPr>
            <p:spPr>
              <a:xfrm>
                <a:off x="4069724" y="1635617"/>
                <a:ext cx="2910625" cy="4031084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FF79EAF-7D0F-6CC5-9F48-092808320D4E}"/>
                  </a:ext>
                </a:extLst>
              </p:cNvPr>
              <p:cNvSpPr/>
              <p:nvPr/>
            </p:nvSpPr>
            <p:spPr>
              <a:xfrm>
                <a:off x="4997003" y="3644721"/>
                <a:ext cx="1098997" cy="11333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5400" b="1" dirty="0">
                    <a:solidFill>
                      <a:srgbClr val="FFFF00"/>
                    </a:solidFill>
                  </a:rPr>
                  <a:t>+</a:t>
                </a:r>
                <a:endParaRPr kumimoji="1" lang="zh-CN" altLang="en-US" sz="5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177E15-D565-1587-2B2F-968CA24F5263}"/>
                  </a:ext>
                </a:extLst>
              </p:cNvPr>
              <p:cNvSpPr/>
              <p:nvPr/>
            </p:nvSpPr>
            <p:spPr>
              <a:xfrm>
                <a:off x="8487177" y="1770844"/>
                <a:ext cx="1700012" cy="4881093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物理</a:t>
                </a:r>
                <a:endParaRPr kumimoji="1" lang="en-US" altLang="zh-CN" sz="3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内存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6D7C595-1BC2-C657-4071-ADD0B69E405D}"/>
                  </a:ext>
                </a:extLst>
              </p:cNvPr>
              <p:cNvSpPr/>
              <p:nvPr/>
            </p:nvSpPr>
            <p:spPr>
              <a:xfrm>
                <a:off x="4722254" y="2209133"/>
                <a:ext cx="1648496" cy="6825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rgbClr val="FFFF00"/>
                    </a:solidFill>
                  </a:rPr>
                  <a:t>重定位寄存器</a:t>
                </a:r>
                <a:endParaRPr kumimoji="1" lang="en-US" altLang="zh-CN" b="1" dirty="0">
                  <a:solidFill>
                    <a:srgbClr val="FFFF00"/>
                  </a:solidFill>
                </a:endParaRPr>
              </a:p>
              <a:p>
                <a:pPr algn="ctr"/>
                <a:r>
                  <a:rPr kumimoji="1" lang="en-US" altLang="zh-CN" b="1" dirty="0">
                    <a:solidFill>
                      <a:srgbClr val="FFFF00"/>
                    </a:solidFill>
                  </a:rPr>
                  <a:t>0x12000</a:t>
                </a:r>
                <a:endParaRPr kumimoji="1" lang="zh-CN" alt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0087234B-CA5E-F8D7-775E-73743EBF594D}"/>
                  </a:ext>
                </a:extLst>
              </p:cNvPr>
              <p:cNvCxnSpPr>
                <a:stCxn id="5" idx="3"/>
                <a:endCxn id="7" idx="2"/>
              </p:cNvCxnSpPr>
              <p:nvPr/>
            </p:nvCxnSpPr>
            <p:spPr>
              <a:xfrm>
                <a:off x="2472744" y="4211392"/>
                <a:ext cx="252425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C68C4F5C-64D1-0890-F27D-E9B8309DD08C}"/>
                  </a:ext>
                </a:extLst>
              </p:cNvPr>
              <p:cNvCxnSpPr>
                <a:cxnSpLocks/>
                <a:stCxn id="9" idx="2"/>
                <a:endCxn id="7" idx="0"/>
              </p:cNvCxnSpPr>
              <p:nvPr/>
            </p:nvCxnSpPr>
            <p:spPr>
              <a:xfrm>
                <a:off x="5546502" y="2891713"/>
                <a:ext cx="0" cy="75300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8CE4E63C-05F1-E379-BDC3-30C9F136BF0E}"/>
                  </a:ext>
                </a:extLst>
              </p:cNvPr>
              <p:cNvCxnSpPr>
                <a:cxnSpLocks/>
                <a:stCxn id="7" idx="6"/>
                <a:endCxn id="8" idx="1"/>
              </p:cNvCxnSpPr>
              <p:nvPr/>
            </p:nvCxnSpPr>
            <p:spPr>
              <a:xfrm flipV="1">
                <a:off x="6096000" y="4211391"/>
                <a:ext cx="2391177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2890FCF-9C50-7101-E168-CC7568ADCB10}"/>
                  </a:ext>
                </a:extLst>
              </p:cNvPr>
              <p:cNvSpPr txBox="1"/>
              <p:nvPr/>
            </p:nvSpPr>
            <p:spPr>
              <a:xfrm>
                <a:off x="4974244" y="1615485"/>
                <a:ext cx="1101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/>
                  <a:t>MMU</a:t>
                </a:r>
                <a:endParaRPr kumimoji="1" lang="zh-CN" altLang="en-US" sz="2800" b="1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F34B31-5B3A-4525-524A-45F95E7F232C}"/>
                  </a:ext>
                </a:extLst>
              </p:cNvPr>
              <p:cNvSpPr txBox="1"/>
              <p:nvPr/>
            </p:nvSpPr>
            <p:spPr>
              <a:xfrm>
                <a:off x="2717236" y="372568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逻辑地址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AAA591-7E71-D2A3-F13A-544B526584F7}"/>
                  </a:ext>
                </a:extLst>
              </p:cNvPr>
              <p:cNvSpPr txBox="1"/>
              <p:nvPr/>
            </p:nvSpPr>
            <p:spPr>
              <a:xfrm>
                <a:off x="2951082" y="4268671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0x456</a:t>
                </a:r>
                <a:endParaRPr kumimoji="1" lang="zh-CN" altLang="en-US" b="1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EFFABD-2984-9D91-363C-246403FD7F35}"/>
                  </a:ext>
                </a:extLst>
              </p:cNvPr>
              <p:cNvSpPr txBox="1"/>
              <p:nvPr/>
            </p:nvSpPr>
            <p:spPr>
              <a:xfrm>
                <a:off x="7179764" y="375190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物理地址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2D8078D-1163-36B9-92DC-7FBAAC8A4727}"/>
                  </a:ext>
                </a:extLst>
              </p:cNvPr>
              <p:cNvSpPr txBox="1"/>
              <p:nvPr/>
            </p:nvSpPr>
            <p:spPr>
              <a:xfrm>
                <a:off x="7225450" y="4310061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0x12456</a:t>
                </a:r>
                <a:endParaRPr kumimoji="1" lang="zh-CN" altLang="en-US" b="1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074367-1D82-69FC-BC9E-345B0C3F0A8A}"/>
                </a:ext>
              </a:extLst>
            </p:cNvPr>
            <p:cNvSpPr txBox="1"/>
            <p:nvPr/>
          </p:nvSpPr>
          <p:spPr>
            <a:xfrm>
              <a:off x="1028345" y="106613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动态重定位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2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97444B6-5C7D-EA4F-D3E5-A4B72B0BADE8}"/>
              </a:ext>
            </a:extLst>
          </p:cNvPr>
          <p:cNvGrpSpPr/>
          <p:nvPr/>
        </p:nvGrpSpPr>
        <p:grpSpPr>
          <a:xfrm>
            <a:off x="914669" y="480144"/>
            <a:ext cx="7658100" cy="5504597"/>
            <a:chOff x="914669" y="480144"/>
            <a:chExt cx="7658100" cy="55045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793487-B0F2-879A-0E66-6AF4ABCC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669" y="1311141"/>
              <a:ext cx="7658100" cy="46736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C56271-CA39-C389-27E3-DA2B73B1E9BF}"/>
                </a:ext>
              </a:extLst>
            </p:cNvPr>
            <p:cNvSpPr txBox="1"/>
            <p:nvPr/>
          </p:nvSpPr>
          <p:spPr>
            <a:xfrm>
              <a:off x="3420279" y="480144"/>
              <a:ext cx="26468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b="1" dirty="0"/>
                <a:t>伙伴系统</a:t>
              </a:r>
              <a:endParaRPr kumimoji="1" lang="en-US" altLang="zh-CN" sz="2400" b="1" dirty="0"/>
            </a:p>
            <a:p>
              <a:pPr algn="ctr"/>
              <a:r>
                <a:rPr kumimoji="1" lang="zh-CN" altLang="en-US" sz="2400" b="1" dirty="0"/>
                <a:t>（如何分配内存）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8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3B30A1-A7D9-0010-2509-ED444001BC6C}"/>
              </a:ext>
            </a:extLst>
          </p:cNvPr>
          <p:cNvGrpSpPr/>
          <p:nvPr/>
        </p:nvGrpSpPr>
        <p:grpSpPr>
          <a:xfrm>
            <a:off x="79807" y="392549"/>
            <a:ext cx="8106084" cy="5162607"/>
            <a:chOff x="79807" y="392549"/>
            <a:chExt cx="8106084" cy="51626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DDA7DB-35FD-06DF-6DEF-6EE094F86B07}"/>
                </a:ext>
              </a:extLst>
            </p:cNvPr>
            <p:cNvSpPr/>
            <p:nvPr/>
          </p:nvSpPr>
          <p:spPr>
            <a:xfrm>
              <a:off x="838200" y="1906073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62C205-59BE-4F87-5870-0E3E445F9DF7}"/>
                </a:ext>
              </a:extLst>
            </p:cNvPr>
            <p:cNvSpPr/>
            <p:nvPr/>
          </p:nvSpPr>
          <p:spPr>
            <a:xfrm>
              <a:off x="838199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F38494-5079-8E9A-05C0-8817AB9E8287}"/>
                </a:ext>
              </a:extLst>
            </p:cNvPr>
            <p:cNvSpPr txBox="1"/>
            <p:nvPr/>
          </p:nvSpPr>
          <p:spPr>
            <a:xfrm>
              <a:off x="79807" y="172140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0xFFF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472878-CAF9-2329-4FED-EED32B573E37}"/>
                </a:ext>
              </a:extLst>
            </p:cNvPr>
            <p:cNvSpPr txBox="1"/>
            <p:nvPr/>
          </p:nvSpPr>
          <p:spPr>
            <a:xfrm>
              <a:off x="296213" y="51858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47EDDB-885A-6137-E58D-D69FB4B663DF}"/>
                </a:ext>
              </a:extLst>
            </p:cNvPr>
            <p:cNvSpPr/>
            <p:nvPr/>
          </p:nvSpPr>
          <p:spPr>
            <a:xfrm>
              <a:off x="3540228" y="2962140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8EACB9-0523-E916-EF27-3AABC3061820}"/>
                </a:ext>
              </a:extLst>
            </p:cNvPr>
            <p:cNvSpPr/>
            <p:nvPr/>
          </p:nvSpPr>
          <p:spPr>
            <a:xfrm>
              <a:off x="3540228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FCD964-5BB0-7B34-3737-137F5F2BD0B5}"/>
                </a:ext>
              </a:extLst>
            </p:cNvPr>
            <p:cNvSpPr/>
            <p:nvPr/>
          </p:nvSpPr>
          <p:spPr>
            <a:xfrm>
              <a:off x="6242254" y="2962140"/>
              <a:ext cx="1943637" cy="135228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E056F1-5B8B-BD76-642E-A38E4328AD12}"/>
                </a:ext>
              </a:extLst>
            </p:cNvPr>
            <p:cNvSpPr/>
            <p:nvPr/>
          </p:nvSpPr>
          <p:spPr>
            <a:xfrm>
              <a:off x="6242254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20CC65-2D27-3556-5616-F8D14301B831}"/>
                </a:ext>
              </a:extLst>
            </p:cNvPr>
            <p:cNvSpPr/>
            <p:nvPr/>
          </p:nvSpPr>
          <p:spPr>
            <a:xfrm>
              <a:off x="6242254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ROM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设备驱动程序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292BBDB-A7FB-0247-1111-2B8A4E5D90E7}"/>
                </a:ext>
              </a:extLst>
            </p:cNvPr>
            <p:cNvSpPr txBox="1"/>
            <p:nvPr/>
          </p:nvSpPr>
          <p:spPr>
            <a:xfrm>
              <a:off x="1425937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3AE7BAC-777F-EBCC-C54D-945E7D04BE70}"/>
                </a:ext>
              </a:extLst>
            </p:cNvPr>
            <p:cNvSpPr txBox="1"/>
            <p:nvPr/>
          </p:nvSpPr>
          <p:spPr>
            <a:xfrm>
              <a:off x="4127966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72EEAE5-6C38-5556-54B7-C4625EB2F167}"/>
                </a:ext>
              </a:extLst>
            </p:cNvPr>
            <p:cNvSpPr txBox="1"/>
            <p:nvPr/>
          </p:nvSpPr>
          <p:spPr>
            <a:xfrm>
              <a:off x="6829992" y="137419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4788F20-C2CA-B5B2-C359-ED477182E81A}"/>
                </a:ext>
              </a:extLst>
            </p:cNvPr>
            <p:cNvSpPr txBox="1"/>
            <p:nvPr/>
          </p:nvSpPr>
          <p:spPr>
            <a:xfrm>
              <a:off x="3265550" y="39254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/>
                <a:t>单一连续区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0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61129BA2-BD81-CF8D-B37F-B1CCD344430B}"/>
              </a:ext>
            </a:extLst>
          </p:cNvPr>
          <p:cNvGrpSpPr/>
          <p:nvPr/>
        </p:nvGrpSpPr>
        <p:grpSpPr>
          <a:xfrm>
            <a:off x="1098511" y="0"/>
            <a:ext cx="9197492" cy="6467990"/>
            <a:chOff x="1098511" y="0"/>
            <a:chExt cx="9197492" cy="646799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FDB603E-07D1-F49A-99B8-3756D1433561}"/>
                </a:ext>
              </a:extLst>
            </p:cNvPr>
            <p:cNvGrpSpPr/>
            <p:nvPr/>
          </p:nvGrpSpPr>
          <p:grpSpPr>
            <a:xfrm>
              <a:off x="1368214" y="0"/>
              <a:ext cx="8927789" cy="6467990"/>
              <a:chOff x="1368214" y="0"/>
              <a:chExt cx="8927789" cy="6467990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3B30A1-A7D9-0010-2509-ED444001BC6C}"/>
                  </a:ext>
                </a:extLst>
              </p:cNvPr>
              <p:cNvGrpSpPr/>
              <p:nvPr/>
            </p:nvGrpSpPr>
            <p:grpSpPr>
              <a:xfrm>
                <a:off x="3007466" y="0"/>
                <a:ext cx="7288537" cy="6467990"/>
                <a:chOff x="838200" y="408543"/>
                <a:chExt cx="5759543" cy="5179793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DDA7DB-35FD-06DF-6DEF-6EE094F86B07}"/>
                    </a:ext>
                  </a:extLst>
                </p:cNvPr>
                <p:cNvSpPr/>
                <p:nvPr/>
              </p:nvSpPr>
              <p:spPr>
                <a:xfrm>
                  <a:off x="838200" y="1906073"/>
                  <a:ext cx="1943637" cy="637504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b="1" dirty="0">
                      <a:solidFill>
                        <a:schemeClr val="tx1"/>
                      </a:solidFill>
                    </a:rPr>
                    <a:t>分区</a:t>
                  </a:r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D62C205-59BE-4F87-5870-0E3E445F9DF7}"/>
                    </a:ext>
                  </a:extLst>
                </p:cNvPr>
                <p:cNvSpPr/>
                <p:nvPr/>
              </p:nvSpPr>
              <p:spPr>
                <a:xfrm>
                  <a:off x="838200" y="5001158"/>
                  <a:ext cx="1943634" cy="369332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OS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7F38494-5079-8E9A-05C0-8817AB9E8287}"/>
                    </a:ext>
                  </a:extLst>
                </p:cNvPr>
                <p:cNvSpPr txBox="1"/>
                <p:nvPr/>
              </p:nvSpPr>
              <p:spPr>
                <a:xfrm>
                  <a:off x="5837455" y="1754587"/>
                  <a:ext cx="760288" cy="295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0xFFF…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5472878-CAF9-2329-4FED-EED32B573E37}"/>
                    </a:ext>
                  </a:extLst>
                </p:cNvPr>
                <p:cNvSpPr txBox="1"/>
                <p:nvPr/>
              </p:nvSpPr>
              <p:spPr>
                <a:xfrm>
                  <a:off x="6053862" y="5219004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2BBDB-A7FB-0247-1111-2B8A4E5D90E7}"/>
                    </a:ext>
                  </a:extLst>
                </p:cNvPr>
                <p:cNvSpPr txBox="1"/>
                <p:nvPr/>
              </p:nvSpPr>
              <p:spPr>
                <a:xfrm>
                  <a:off x="1425934" y="1569921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1</a:t>
                  </a:r>
                  <a:endParaRPr kumimoji="1" lang="zh-CN" altLang="en-US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3AE7BAC-777F-EBCC-C54D-945E7D04BE70}"/>
                    </a:ext>
                  </a:extLst>
                </p:cNvPr>
                <p:cNvSpPr txBox="1"/>
                <p:nvPr/>
              </p:nvSpPr>
              <p:spPr>
                <a:xfrm>
                  <a:off x="4516070" y="1570106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2</a:t>
                  </a:r>
                  <a:endParaRPr kumimoji="1" lang="zh-CN" altLang="en-US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4788F20-C2CA-B5B2-C359-ED477182E81A}"/>
                    </a:ext>
                  </a:extLst>
                </p:cNvPr>
                <p:cNvSpPr txBox="1"/>
                <p:nvPr/>
              </p:nvSpPr>
              <p:spPr>
                <a:xfrm>
                  <a:off x="2096641" y="408543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3600" b="1" dirty="0"/>
                    <a:t>固定分区</a:t>
                  </a:r>
                </a:p>
              </p:txBody>
            </p:sp>
          </p:grp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8286A23-C4DF-5D51-DFD9-A8830CC13071}"/>
                  </a:ext>
                </a:extLst>
              </p:cNvPr>
              <p:cNvSpPr/>
              <p:nvPr/>
            </p:nvSpPr>
            <p:spPr>
              <a:xfrm>
                <a:off x="3007462" y="2666010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30434F-8FE7-9D79-96EE-B1CFF27931FF}"/>
                  </a:ext>
                </a:extLst>
              </p:cNvPr>
              <p:cNvSpPr/>
              <p:nvPr/>
            </p:nvSpPr>
            <p:spPr>
              <a:xfrm>
                <a:off x="3007462" y="3838819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53F7CAD-760B-ED0A-ACD4-EEF996A50229}"/>
                  </a:ext>
                </a:extLst>
              </p:cNvPr>
              <p:cNvSpPr/>
              <p:nvPr/>
            </p:nvSpPr>
            <p:spPr>
              <a:xfrm>
                <a:off x="3007462" y="4413934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45FBC4C-4014-5D2B-75B0-5434ABA4D5B2}"/>
                  </a:ext>
                </a:extLst>
              </p:cNvPr>
              <p:cNvSpPr/>
              <p:nvPr/>
            </p:nvSpPr>
            <p:spPr>
              <a:xfrm>
                <a:off x="6912846" y="2666009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E59A2CC-7D2C-E070-C693-98F3FC6A88BB}"/>
                  </a:ext>
                </a:extLst>
              </p:cNvPr>
              <p:cNvSpPr/>
              <p:nvPr/>
            </p:nvSpPr>
            <p:spPr>
              <a:xfrm>
                <a:off x="6912843" y="3848476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541DF33-ED39-4589-218F-9F1C3E5ACDAE}"/>
                  </a:ext>
                </a:extLst>
              </p:cNvPr>
              <p:cNvSpPr/>
              <p:nvPr/>
            </p:nvSpPr>
            <p:spPr>
              <a:xfrm>
                <a:off x="6912840" y="4423592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E1789B-4644-79AA-513A-417B469E4778}"/>
                  </a:ext>
                </a:extLst>
              </p:cNvPr>
              <p:cNvSpPr/>
              <p:nvPr/>
            </p:nvSpPr>
            <p:spPr>
              <a:xfrm>
                <a:off x="6914627" y="1869961"/>
                <a:ext cx="2459618" cy="7960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7BB2A51-6622-BBD9-E37F-4B704DA15B23}"/>
                  </a:ext>
                </a:extLst>
              </p:cNvPr>
              <p:cNvSpPr/>
              <p:nvPr/>
            </p:nvSpPr>
            <p:spPr>
              <a:xfrm>
                <a:off x="6912834" y="5744441"/>
                <a:ext cx="2459614" cy="46118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55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12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24" idx="3"/>
                <a:endCxn id="4" idx="1"/>
              </p:cNvCxnSpPr>
              <p:nvPr/>
            </p:nvCxnSpPr>
            <p:spPr>
              <a:xfrm>
                <a:off x="2691755" y="2267985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>
                <a:off x="2162912" y="2267985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C383955-4D3B-7BB9-ED23-045122D260CF}"/>
                  </a:ext>
                </a:extLst>
              </p:cNvPr>
              <p:cNvSpPr/>
              <p:nvPr/>
            </p:nvSpPr>
            <p:spPr>
              <a:xfrm>
                <a:off x="2439755" y="3994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F31695-7069-06F6-069C-C83AFD6A9D6E}"/>
                  </a:ext>
                </a:extLst>
              </p:cNvPr>
              <p:cNvCxnSpPr>
                <a:cxnSpLocks/>
                <a:stCxn id="35" idx="3"/>
                <a:endCxn id="3" idx="1"/>
              </p:cNvCxnSpPr>
              <p:nvPr/>
            </p:nvCxnSpPr>
            <p:spPr>
              <a:xfrm>
                <a:off x="2691755" y="4120501"/>
                <a:ext cx="315707" cy="58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45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02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cxnSp>
            <p:nvCxnSpPr>
              <p:cNvPr id="42" name="直线连接符 41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2691745" y="5074359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42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41" idx="3"/>
                <a:endCxn id="40" idx="1"/>
              </p:cNvCxnSpPr>
              <p:nvPr/>
            </p:nvCxnSpPr>
            <p:spPr>
              <a:xfrm>
                <a:off x="2162902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2085190-8281-C02E-6E2B-8B1B4BF2249E}"/>
                  </a:ext>
                </a:extLst>
              </p:cNvPr>
              <p:cNvSpPr/>
              <p:nvPr/>
            </p:nvSpPr>
            <p:spPr>
              <a:xfrm>
                <a:off x="1368214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AA38F1BE-1B51-D641-0E2A-3A06DD5C42AE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1620214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B185995-3B75-1099-5F3A-B488896A0115}"/>
                  </a:ext>
                </a:extLst>
              </p:cNvPr>
              <p:cNvSpPr/>
              <p:nvPr/>
            </p:nvSpPr>
            <p:spPr>
              <a:xfrm>
                <a:off x="6096000" y="2864463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FBF2E5B-F351-E75E-8444-C4E0488C2092}"/>
                  </a:ext>
                </a:extLst>
              </p:cNvPr>
              <p:cNvSpPr/>
              <p:nvPr/>
            </p:nvSpPr>
            <p:spPr>
              <a:xfrm>
                <a:off x="6096000" y="3303000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E96A8731-8CA2-F372-C427-6D0CF496076A}"/>
                  </a:ext>
                </a:extLst>
              </p:cNvPr>
              <p:cNvCxnSpPr>
                <a:cxnSpLocks/>
                <a:stCxn id="47" idx="0"/>
                <a:endCxn id="46" idx="2"/>
              </p:cNvCxnSpPr>
              <p:nvPr/>
            </p:nvCxnSpPr>
            <p:spPr>
              <a:xfrm flipV="1">
                <a:off x="6222000" y="3116463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C681473-DAE2-8867-C0E3-CB475DC4E56E}"/>
                  </a:ext>
                </a:extLst>
              </p:cNvPr>
              <p:cNvSpPr/>
              <p:nvPr/>
            </p:nvSpPr>
            <p:spPr>
              <a:xfrm>
                <a:off x="6096000" y="3742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2AFB0D1-F2E9-F008-554F-842E28C1924D}"/>
                  </a:ext>
                </a:extLst>
              </p:cNvPr>
              <p:cNvSpPr/>
              <p:nvPr/>
            </p:nvSpPr>
            <p:spPr>
              <a:xfrm>
                <a:off x="6096000" y="4181038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F0182797-2258-EAB1-4884-49B352069BA5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222000" y="3994501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FBB53682-4B6C-9600-3DF2-D7B3D27A0B1F}"/>
                  </a:ext>
                </a:extLst>
              </p:cNvPr>
              <p:cNvCxnSpPr>
                <a:cxnSpLocks/>
                <a:stCxn id="51" idx="0"/>
                <a:endCxn id="47" idx="2"/>
              </p:cNvCxnSpPr>
              <p:nvPr/>
            </p:nvCxnSpPr>
            <p:spPr>
              <a:xfrm flipV="1">
                <a:off x="6222000" y="3555000"/>
                <a:ext cx="0" cy="1875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210D0DE-9477-FF7E-BDB8-D94D8C3EA9DA}"/>
                  </a:ext>
                </a:extLst>
              </p:cNvPr>
              <p:cNvSpPr/>
              <p:nvPr/>
            </p:nvSpPr>
            <p:spPr>
              <a:xfrm>
                <a:off x="6100900" y="461957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24A3841-7280-96B8-E2C0-BF51C7DCA441}"/>
                  </a:ext>
                </a:extLst>
              </p:cNvPr>
              <p:cNvSpPr/>
              <p:nvPr/>
            </p:nvSpPr>
            <p:spPr>
              <a:xfrm>
                <a:off x="6100900" y="5058112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ECA66E1A-FEC3-E09C-3459-897970A560D6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6226900" y="4871575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33C73D55-6FEB-5B0C-B3FC-784666210825}"/>
                  </a:ext>
                </a:extLst>
              </p:cNvPr>
              <p:cNvCxnSpPr>
                <a:cxnSpLocks/>
                <a:stCxn id="59" idx="0"/>
                <a:endCxn id="52" idx="2"/>
              </p:cNvCxnSpPr>
              <p:nvPr/>
            </p:nvCxnSpPr>
            <p:spPr>
              <a:xfrm flipH="1" flipV="1">
                <a:off x="6222000" y="4433038"/>
                <a:ext cx="490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280D857B-DD61-1690-1E3D-F56CCB3C7F77}"/>
                  </a:ext>
                </a:extLst>
              </p:cNvPr>
              <p:cNvCxnSpPr>
                <a:cxnSpLocks/>
                <a:stCxn id="22" idx="1"/>
                <a:endCxn id="46" idx="3"/>
              </p:cNvCxnSpPr>
              <p:nvPr/>
            </p:nvCxnSpPr>
            <p:spPr>
              <a:xfrm flipH="1">
                <a:off x="6348000" y="2267986"/>
                <a:ext cx="566627" cy="72247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472248A-36D8-C494-04AD-61802D484BA0}"/>
                  </a:ext>
                </a:extLst>
              </p:cNvPr>
              <p:cNvSpPr/>
              <p:nvPr/>
            </p:nvSpPr>
            <p:spPr>
              <a:xfrm>
                <a:off x="5915025" y="2666009"/>
                <a:ext cx="571500" cy="2870397"/>
              </a:xfrm>
              <a:prstGeom prst="rect">
                <a:avLst/>
              </a:prstGeom>
              <a:noFill/>
              <a:ln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03401066-78BF-9B04-D744-424D01A3ABA4}"/>
                  </a:ext>
                </a:extLst>
              </p:cNvPr>
              <p:cNvCxnSpPr>
                <a:cxnSpLocks/>
                <a:stCxn id="18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6" cy="26678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9512BC46-7D37-DC1E-1D4E-09D040C629DA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 flipV="1">
                <a:off x="6352900" y="3024200"/>
                <a:ext cx="559943" cy="111183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7D344268-2B4D-4A63-993D-A676E18B619D}"/>
                  </a:ext>
                </a:extLst>
              </p:cNvPr>
              <p:cNvCxnSpPr>
                <a:cxnSpLocks/>
                <a:stCxn id="21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0" cy="209355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椭圆形标注 84">
              <a:extLst>
                <a:ext uri="{FF2B5EF4-FFF2-40B4-BE49-F238E27FC236}">
                  <a16:creationId xmlns:a16="http://schemas.microsoft.com/office/drawing/2014/main" id="{FCD1E956-F0B4-8CEB-8D47-3586AE935C8F}"/>
                </a:ext>
              </a:extLst>
            </p:cNvPr>
            <p:cNvSpPr/>
            <p:nvPr/>
          </p:nvSpPr>
          <p:spPr>
            <a:xfrm>
              <a:off x="1098511" y="1004933"/>
              <a:ext cx="2279177" cy="602628"/>
            </a:xfrm>
            <a:prstGeom prst="wedgeEllipseCallout">
              <a:avLst>
                <a:gd name="adj1" fmla="val -8202"/>
                <a:gd name="adj2" fmla="val 1281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等待中的进程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25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1DB88-5D07-8E55-2425-11133489CC4E}"/>
              </a:ext>
            </a:extLst>
          </p:cNvPr>
          <p:cNvGrpSpPr/>
          <p:nvPr/>
        </p:nvGrpSpPr>
        <p:grpSpPr>
          <a:xfrm>
            <a:off x="3007462" y="862988"/>
            <a:ext cx="6366783" cy="5342637"/>
            <a:chOff x="3007462" y="862988"/>
            <a:chExt cx="6366783" cy="534263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3B30A1-A7D9-0010-2509-ED444001BC6C}"/>
                </a:ext>
              </a:extLst>
            </p:cNvPr>
            <p:cNvGrpSpPr/>
            <p:nvPr/>
          </p:nvGrpSpPr>
          <p:grpSpPr>
            <a:xfrm>
              <a:off x="3007466" y="862988"/>
              <a:ext cx="5802000" cy="5332978"/>
              <a:chOff x="838200" y="1099654"/>
              <a:chExt cx="4584852" cy="42708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DDA7DB-35FD-06DF-6DEF-6EE094F86B07}"/>
                  </a:ext>
                </a:extLst>
              </p:cNvPr>
              <p:cNvSpPr/>
              <p:nvPr/>
            </p:nvSpPr>
            <p:spPr>
              <a:xfrm>
                <a:off x="838200" y="1906073"/>
                <a:ext cx="1943637" cy="63750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P1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62C205-59BE-4F87-5870-0E3E445F9DF7}"/>
                  </a:ext>
                </a:extLst>
              </p:cNvPr>
              <p:cNvSpPr/>
              <p:nvPr/>
            </p:nvSpPr>
            <p:spPr>
              <a:xfrm>
                <a:off x="838200" y="5001158"/>
                <a:ext cx="1943634" cy="369332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92BBDB-A7FB-0247-1111-2B8A4E5D90E7}"/>
                  </a:ext>
                </a:extLst>
              </p:cNvPr>
              <p:cNvSpPr txBox="1"/>
              <p:nvPr/>
            </p:nvSpPr>
            <p:spPr>
              <a:xfrm>
                <a:off x="142593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刚开始运行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AE7BAC-777F-EBCC-C54D-945E7D04BE70}"/>
                  </a:ext>
                </a:extLst>
              </p:cNvPr>
              <p:cNvSpPr txBox="1"/>
              <p:nvPr/>
            </p:nvSpPr>
            <p:spPr>
              <a:xfrm>
                <a:off x="436508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一段时间后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4788F20-C2CA-B5B2-C359-ED477182E81A}"/>
                  </a:ext>
                </a:extLst>
              </p:cNvPr>
              <p:cNvSpPr txBox="1"/>
              <p:nvPr/>
            </p:nvSpPr>
            <p:spPr>
              <a:xfrm>
                <a:off x="2543933" y="1099654"/>
                <a:ext cx="1605192" cy="517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b="1" dirty="0"/>
                  <a:t>可变分区</a:t>
                </a: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8286A23-C4DF-5D51-DFD9-A8830CC13071}"/>
                </a:ext>
              </a:extLst>
            </p:cNvPr>
            <p:cNvSpPr/>
            <p:nvPr/>
          </p:nvSpPr>
          <p:spPr>
            <a:xfrm>
              <a:off x="3007462" y="2666010"/>
              <a:ext cx="2459617" cy="11824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P2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D30434F-8FE7-9D79-96EE-B1CFF27931FF}"/>
                </a:ext>
              </a:extLst>
            </p:cNvPr>
            <p:cNvSpPr/>
            <p:nvPr/>
          </p:nvSpPr>
          <p:spPr>
            <a:xfrm>
              <a:off x="3007462" y="3838819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53F7CAD-760B-ED0A-ACD4-EEF996A50229}"/>
                </a:ext>
              </a:extLst>
            </p:cNvPr>
            <p:cNvSpPr/>
            <p:nvPr/>
          </p:nvSpPr>
          <p:spPr>
            <a:xfrm>
              <a:off x="3007462" y="4413934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P4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FBC4C-4014-5D2B-75B0-5434ABA4D5B2}"/>
                </a:ext>
              </a:extLst>
            </p:cNvPr>
            <p:cNvSpPr/>
            <p:nvPr/>
          </p:nvSpPr>
          <p:spPr>
            <a:xfrm>
              <a:off x="6912846" y="2666009"/>
              <a:ext cx="2459617" cy="46118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P5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59A2CC-7D2C-E070-C693-98F3FC6A88BB}"/>
                </a:ext>
              </a:extLst>
            </p:cNvPr>
            <p:cNvSpPr/>
            <p:nvPr/>
          </p:nvSpPr>
          <p:spPr>
            <a:xfrm>
              <a:off x="6912843" y="3848476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41DF33-ED39-4589-218F-9F1C3E5ACDAE}"/>
                </a:ext>
              </a:extLst>
            </p:cNvPr>
            <p:cNvSpPr/>
            <p:nvPr/>
          </p:nvSpPr>
          <p:spPr>
            <a:xfrm>
              <a:off x="6912840" y="4847799"/>
              <a:ext cx="2457839" cy="7477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P7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4E1789B-4644-79AA-513A-417B469E4778}"/>
                </a:ext>
              </a:extLst>
            </p:cNvPr>
            <p:cNvSpPr/>
            <p:nvPr/>
          </p:nvSpPr>
          <p:spPr>
            <a:xfrm>
              <a:off x="6914627" y="1869961"/>
              <a:ext cx="2459618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P1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7BB2A51-6622-BBD9-E37F-4B704DA15B23}"/>
                </a:ext>
              </a:extLst>
            </p:cNvPr>
            <p:cNvSpPr/>
            <p:nvPr/>
          </p:nvSpPr>
          <p:spPr>
            <a:xfrm>
              <a:off x="6912834" y="5744441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OS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C8BF6A-7EA3-ABD4-BDC4-B65A31610F98}"/>
                </a:ext>
              </a:extLst>
            </p:cNvPr>
            <p:cNvSpPr/>
            <p:nvPr/>
          </p:nvSpPr>
          <p:spPr>
            <a:xfrm>
              <a:off x="6911064" y="3127194"/>
              <a:ext cx="2459615" cy="295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1758A7-8F59-A9F0-062A-5BC2042C4DE7}"/>
                </a:ext>
              </a:extLst>
            </p:cNvPr>
            <p:cNvSpPr/>
            <p:nvPr/>
          </p:nvSpPr>
          <p:spPr>
            <a:xfrm>
              <a:off x="6912832" y="3424270"/>
              <a:ext cx="2459614" cy="42420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P6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7C86E7-1CC9-5140-397B-42CF2685035E}"/>
                </a:ext>
              </a:extLst>
            </p:cNvPr>
            <p:cNvSpPr/>
            <p:nvPr/>
          </p:nvSpPr>
          <p:spPr>
            <a:xfrm>
              <a:off x="6911065" y="4413934"/>
              <a:ext cx="2459614" cy="4338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12A6D9D2-2893-814F-6D31-2F6F7E893B45}"/>
                </a:ext>
              </a:extLst>
            </p:cNvPr>
            <p:cNvSpPr/>
            <p:nvPr/>
          </p:nvSpPr>
          <p:spPr>
            <a:xfrm>
              <a:off x="5732060" y="3671248"/>
              <a:ext cx="899252" cy="7523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CB337D3-CBB4-853C-6B87-B7D97656273E}"/>
                </a:ext>
              </a:extLst>
            </p:cNvPr>
            <p:cNvSpPr/>
            <p:nvPr/>
          </p:nvSpPr>
          <p:spPr>
            <a:xfrm>
              <a:off x="6911065" y="5599575"/>
              <a:ext cx="2457839" cy="2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72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60EF8F-856B-0323-482D-ECB380BC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047750"/>
            <a:ext cx="6718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5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92176-751A-1797-3770-EB6A7E7ED12F}"/>
              </a:ext>
            </a:extLst>
          </p:cNvPr>
          <p:cNvGrpSpPr/>
          <p:nvPr/>
        </p:nvGrpSpPr>
        <p:grpSpPr>
          <a:xfrm>
            <a:off x="0" y="341194"/>
            <a:ext cx="11946724" cy="6196084"/>
            <a:chOff x="0" y="341194"/>
            <a:chExt cx="11946724" cy="61960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3BF6FF-2AF2-2C26-860C-1E920C075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09700"/>
              <a:ext cx="5702300" cy="40386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80C7DF-1AFF-EC58-EAF6-EA063E24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300" y="812800"/>
              <a:ext cx="6244424" cy="4635500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F1DB477-CA4E-5DAA-58A3-7D9B58F571C1}"/>
                </a:ext>
              </a:extLst>
            </p:cNvPr>
            <p:cNvCxnSpPr/>
            <p:nvPr/>
          </p:nvCxnSpPr>
          <p:spPr>
            <a:xfrm>
              <a:off x="5702300" y="341194"/>
              <a:ext cx="0" cy="61960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0C39C-D2F9-A603-E50D-A7968D7BED5B}"/>
                </a:ext>
              </a:extLst>
            </p:cNvPr>
            <p:cNvSpPr txBox="1"/>
            <p:nvPr/>
          </p:nvSpPr>
          <p:spPr>
            <a:xfrm>
              <a:off x="2040672" y="90906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程序分段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CACC7-011F-53D9-2FD0-1BB1B1BF8548}"/>
                </a:ext>
              </a:extLst>
            </p:cNvPr>
            <p:cNvSpPr/>
            <p:nvPr/>
          </p:nvSpPr>
          <p:spPr>
            <a:xfrm>
              <a:off x="6096000" y="812800"/>
              <a:ext cx="2728509" cy="715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逻辑段到物理段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77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E3264A-EF7F-AE38-28FD-5D8AFFA0493E}"/>
              </a:ext>
            </a:extLst>
          </p:cNvPr>
          <p:cNvGrpSpPr/>
          <p:nvPr/>
        </p:nvGrpSpPr>
        <p:grpSpPr>
          <a:xfrm>
            <a:off x="2277659" y="733314"/>
            <a:ext cx="6778785" cy="4964654"/>
            <a:chOff x="2277659" y="733314"/>
            <a:chExt cx="6778785" cy="4964654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A8FCD2B3-37AE-1452-8B43-8817C6B0BB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0767460"/>
                </p:ext>
              </p:extLst>
            </p:nvPr>
          </p:nvGraphicFramePr>
          <p:xfrm>
            <a:off x="2277659" y="1833147"/>
            <a:ext cx="3700060" cy="36612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127888-F0BA-3BA3-1D7E-202A709A5B65}"/>
                </a:ext>
              </a:extLst>
            </p:cNvPr>
            <p:cNvSpPr/>
            <p:nvPr/>
          </p:nvSpPr>
          <p:spPr>
            <a:xfrm>
              <a:off x="6596827" y="733314"/>
              <a:ext cx="2459617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AC1876-C583-2316-043B-702607FBD2B8}"/>
                </a:ext>
              </a:extLst>
            </p:cNvPr>
            <p:cNvSpPr/>
            <p:nvPr/>
          </p:nvSpPr>
          <p:spPr>
            <a:xfrm>
              <a:off x="6596827" y="4598135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A22840-5676-CFAA-87AD-3B170E37E0DC}"/>
                </a:ext>
              </a:extLst>
            </p:cNvPr>
            <p:cNvSpPr/>
            <p:nvPr/>
          </p:nvSpPr>
          <p:spPr>
            <a:xfrm>
              <a:off x="6596824" y="1529364"/>
              <a:ext cx="2459614" cy="7960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8K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93AB5C-2800-9B92-8812-C58E5B526961}"/>
                </a:ext>
              </a:extLst>
            </p:cNvPr>
            <p:cNvSpPr/>
            <p:nvPr/>
          </p:nvSpPr>
          <p:spPr>
            <a:xfrm>
              <a:off x="6596824" y="2325414"/>
              <a:ext cx="2459614" cy="95187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10K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D1A18D-6E66-CDC6-FECE-87F11C60C2DD}"/>
                </a:ext>
              </a:extLst>
            </p:cNvPr>
            <p:cNvSpPr/>
            <p:nvPr/>
          </p:nvSpPr>
          <p:spPr>
            <a:xfrm>
              <a:off x="6596823" y="3277287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E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12K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2902F1D-6128-68B4-6EA8-A1A08DE90C0F}"/>
                </a:ext>
              </a:extLst>
            </p:cNvPr>
            <p:cNvSpPr txBox="1"/>
            <p:nvPr/>
          </p:nvSpPr>
          <p:spPr>
            <a:xfrm>
              <a:off x="3275463" y="532863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程序为</a:t>
              </a:r>
              <a:r>
                <a:rPr kumimoji="1" lang="en-US" altLang="zh-CN" dirty="0"/>
                <a:t>52K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962108-EC6B-03CE-5093-63C505353AE4}"/>
                </a:ext>
              </a:extLst>
            </p:cNvPr>
            <p:cNvSpPr txBox="1"/>
            <p:nvPr/>
          </p:nvSpPr>
          <p:spPr>
            <a:xfrm>
              <a:off x="6855851" y="5328636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占用物理内存</a:t>
              </a:r>
              <a:r>
                <a:rPr kumimoji="1" lang="en-US" altLang="zh-CN" dirty="0"/>
                <a:t>30K</a:t>
              </a:r>
              <a:endParaRPr kumimoji="1"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D7284-E005-E5E7-1EB2-BC8273C7D18D}"/>
              </a:ext>
            </a:extLst>
          </p:cNvPr>
          <p:cNvSpPr txBox="1"/>
          <p:nvPr/>
        </p:nvSpPr>
        <p:spPr>
          <a:xfrm>
            <a:off x="2903566" y="8697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覆盖技术</a:t>
            </a:r>
          </a:p>
        </p:txBody>
      </p:sp>
    </p:spTree>
    <p:extLst>
      <p:ext uri="{BB962C8B-B14F-4D97-AF65-F5344CB8AC3E}">
        <p14:creationId xmlns:p14="http://schemas.microsoft.com/office/powerpoint/2010/main" val="339900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F96E6AA-A3F3-EEA5-0411-2DCDDB70AA0C}"/>
              </a:ext>
            </a:extLst>
          </p:cNvPr>
          <p:cNvGrpSpPr/>
          <p:nvPr/>
        </p:nvGrpSpPr>
        <p:grpSpPr>
          <a:xfrm>
            <a:off x="623943" y="257086"/>
            <a:ext cx="10596283" cy="5804846"/>
            <a:chOff x="623943" y="257086"/>
            <a:chExt cx="10596283" cy="58048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12EE3E-522B-E9D3-2931-6617FD3A9C64}"/>
                </a:ext>
              </a:extLst>
            </p:cNvPr>
            <p:cNvSpPr/>
            <p:nvPr/>
          </p:nvSpPr>
          <p:spPr>
            <a:xfrm>
              <a:off x="623943" y="257086"/>
              <a:ext cx="2302137" cy="561658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进程的地址空间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（虚拟内存）</a:t>
              </a:r>
            </a:p>
          </p:txBody>
        </p:sp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887228E2-4A0A-E323-F538-17ED21ABC8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608980"/>
                </p:ext>
              </p:extLst>
            </p:nvPr>
          </p:nvGraphicFramePr>
          <p:xfrm>
            <a:off x="3860800" y="257087"/>
            <a:ext cx="5143351" cy="56165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44EDCCEF-A869-5463-472D-227046864E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5088835"/>
                </p:ext>
              </p:extLst>
            </p:nvPr>
          </p:nvGraphicFramePr>
          <p:xfrm>
            <a:off x="8636598" y="257086"/>
            <a:ext cx="2583628" cy="5804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E759F204-0732-8512-7BE0-A6AD0485E835}"/>
                </a:ext>
              </a:extLst>
            </p:cNvPr>
            <p:cNvSpPr/>
            <p:nvPr/>
          </p:nvSpPr>
          <p:spPr>
            <a:xfrm>
              <a:off x="3302598" y="2291379"/>
              <a:ext cx="849854" cy="1581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182BA-B5D6-F354-F92E-BFDDBCF5622A}"/>
                </a:ext>
              </a:extLst>
            </p:cNvPr>
            <p:cNvSpPr txBox="1"/>
            <p:nvPr/>
          </p:nvSpPr>
          <p:spPr>
            <a:xfrm>
              <a:off x="3484282" y="25708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虚拟内存在哪里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96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49920AFB-81C7-D351-E704-06CE981767A0}"/>
              </a:ext>
            </a:extLst>
          </p:cNvPr>
          <p:cNvGrpSpPr/>
          <p:nvPr/>
        </p:nvGrpSpPr>
        <p:grpSpPr>
          <a:xfrm>
            <a:off x="1043492" y="1091469"/>
            <a:ext cx="7818422" cy="4609649"/>
            <a:chOff x="1043492" y="1091469"/>
            <a:chExt cx="7818422" cy="460964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BE3290-D5B6-0548-FB98-64A78A5F5539}"/>
                </a:ext>
              </a:extLst>
            </p:cNvPr>
            <p:cNvSpPr/>
            <p:nvPr/>
          </p:nvSpPr>
          <p:spPr>
            <a:xfrm>
              <a:off x="1043492" y="1108038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内核地址空间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0xFFFF......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FC5377-EFE7-63E8-ABDB-93A287019AE4}"/>
                </a:ext>
              </a:extLst>
            </p:cNvPr>
            <p:cNvSpPr/>
            <p:nvPr/>
          </p:nvSpPr>
          <p:spPr>
            <a:xfrm>
              <a:off x="1043492" y="2958353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用户地址空间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0x0000......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C3598E4A-0865-2F6A-3EF0-B8C10BC09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965" y="1091469"/>
              <a:ext cx="1676397" cy="1866884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E4330FF9-BC84-6AF3-E11C-9A7CE112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818965" y="4808668"/>
              <a:ext cx="1676397" cy="89245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CC2353-7973-00BB-3A31-3E15286B7538}"/>
                </a:ext>
              </a:extLst>
            </p:cNvPr>
            <p:cNvSpPr/>
            <p:nvPr/>
          </p:nvSpPr>
          <p:spPr>
            <a:xfrm>
              <a:off x="5495366" y="1091469"/>
              <a:ext cx="2420471" cy="925157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D5552-7F79-320C-CCF9-96D5F67944FA}"/>
                </a:ext>
              </a:extLst>
            </p:cNvPr>
            <p:cNvSpPr/>
            <p:nvPr/>
          </p:nvSpPr>
          <p:spPr>
            <a:xfrm>
              <a:off x="5495366" y="2016626"/>
              <a:ext cx="2420471" cy="925157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b="1" dirty="0">
                  <a:solidFill>
                    <a:schemeClr val="tx1"/>
                  </a:solidFill>
                </a:rPr>
                <a:t>共享库、内存映射文件等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7AC2DA-246F-625E-5884-9058500C3F5F}"/>
                </a:ext>
              </a:extLst>
            </p:cNvPr>
            <p:cNvSpPr/>
            <p:nvPr/>
          </p:nvSpPr>
          <p:spPr>
            <a:xfrm>
              <a:off x="5495365" y="2957923"/>
              <a:ext cx="2420471" cy="925157"/>
            </a:xfrm>
            <a:prstGeom prst="rect">
              <a:avLst/>
            </a:prstGeom>
            <a:solidFill>
              <a:srgbClr val="DDE6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C4C6BD-3946-107C-72D2-7E4CB216CE74}"/>
                </a:ext>
              </a:extLst>
            </p:cNvPr>
            <p:cNvSpPr/>
            <p:nvPr/>
          </p:nvSpPr>
          <p:spPr>
            <a:xfrm>
              <a:off x="5495364" y="3866942"/>
              <a:ext cx="2420471" cy="92515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数据段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FAAAA2-4005-71C7-6A05-949176D27EC6}"/>
                </a:ext>
              </a:extLst>
            </p:cNvPr>
            <p:cNvSpPr/>
            <p:nvPr/>
          </p:nvSpPr>
          <p:spPr>
            <a:xfrm>
              <a:off x="5495363" y="4775961"/>
              <a:ext cx="2420471" cy="925157"/>
            </a:xfrm>
            <a:prstGeom prst="rect">
              <a:avLst/>
            </a:prstGeom>
            <a:solidFill>
              <a:srgbClr val="E8E9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代码段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7940BCCE-59E5-DA4B-AB89-8CB873FDFBC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7915834" y="5055659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D64280-E458-11FC-F4D5-5B926C85531F}"/>
                </a:ext>
              </a:extLst>
            </p:cNvPr>
            <p:cNvSpPr txBox="1"/>
            <p:nvPr/>
          </p:nvSpPr>
          <p:spPr>
            <a:xfrm>
              <a:off x="8399928" y="4870993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PC</a:t>
              </a:r>
              <a:endParaRPr kumimoji="1" lang="zh-CN" altLang="en-US" b="1" dirty="0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BDBE887-4359-4F98-E16A-840BBD2B651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915834" y="2016626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154155-E5E6-E03E-51FD-6A099D1625A3}"/>
                </a:ext>
              </a:extLst>
            </p:cNvPr>
            <p:cNvSpPr txBox="1"/>
            <p:nvPr/>
          </p:nvSpPr>
          <p:spPr>
            <a:xfrm>
              <a:off x="8399928" y="183196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SP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213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A2C94F-709D-3813-4635-C5719406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9" y="698126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C18068-D002-4A67-F492-AA625B07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6082"/>
            <a:ext cx="7772400" cy="48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5862F75-CBFA-F0A5-978F-A6508C0259E2}"/>
              </a:ext>
            </a:extLst>
          </p:cNvPr>
          <p:cNvGrpSpPr/>
          <p:nvPr/>
        </p:nvGrpSpPr>
        <p:grpSpPr>
          <a:xfrm>
            <a:off x="413273" y="231654"/>
            <a:ext cx="7772400" cy="3662249"/>
            <a:chOff x="413273" y="231654"/>
            <a:chExt cx="7772400" cy="3662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5F04EC-E7FD-8439-5393-06752A92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273" y="231654"/>
              <a:ext cx="7772400" cy="366224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EEF7B8-D9F3-F5FD-DF64-FA473B435B5E}"/>
                </a:ext>
              </a:extLst>
            </p:cNvPr>
            <p:cNvSpPr/>
            <p:nvPr/>
          </p:nvSpPr>
          <p:spPr>
            <a:xfrm>
              <a:off x="5030993" y="742278"/>
              <a:ext cx="2130014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525F63-CBF6-2176-E329-C81CF74289AB}"/>
                </a:ext>
              </a:extLst>
            </p:cNvPr>
            <p:cNvSpPr/>
            <p:nvPr/>
          </p:nvSpPr>
          <p:spPr>
            <a:xfrm>
              <a:off x="5366273" y="231654"/>
              <a:ext cx="2819400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E0BC03-081E-FC52-1372-1E431BDBAB69}"/>
                </a:ext>
              </a:extLst>
            </p:cNvPr>
            <p:cNvSpPr/>
            <p:nvPr/>
          </p:nvSpPr>
          <p:spPr>
            <a:xfrm>
              <a:off x="2216075" y="333487"/>
              <a:ext cx="2485912" cy="408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18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1BF68-960E-79C5-DD5B-15E0C37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F4B17-48A4-1145-781A-A5442D9C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3192D-2D58-2179-2773-22586761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" y="458162"/>
            <a:ext cx="7772400" cy="51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B7CAF-5C04-5F96-CAC2-6B48C503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4" y="375882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目录文件之间的关系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577AF-F1FD-F94B-57BA-32436909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4" y="0"/>
            <a:ext cx="6033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F9CF43-5E4B-A89D-03A7-DE9329B4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0042" cy="286941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B3C9ED4-321C-67B6-D4B9-60BF9AD721B8}"/>
              </a:ext>
            </a:extLst>
          </p:cNvPr>
          <p:cNvGrpSpPr/>
          <p:nvPr/>
        </p:nvGrpSpPr>
        <p:grpSpPr>
          <a:xfrm>
            <a:off x="1" y="2869411"/>
            <a:ext cx="5852160" cy="3918820"/>
            <a:chOff x="1" y="2869411"/>
            <a:chExt cx="5852160" cy="39188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32DA5F-7E27-4B9E-31FE-CA8881FC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2869411"/>
              <a:ext cx="5852160" cy="391882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68CCEA-F4EB-763C-A953-61B44C601DA0}"/>
                </a:ext>
              </a:extLst>
            </p:cNvPr>
            <p:cNvSpPr/>
            <p:nvPr/>
          </p:nvSpPr>
          <p:spPr>
            <a:xfrm>
              <a:off x="5378824" y="5045336"/>
              <a:ext cx="473337" cy="1742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8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AD9A74-D8B8-4FCC-B2B7-2BA2F342E3AC}"/>
              </a:ext>
            </a:extLst>
          </p:cNvPr>
          <p:cNvGrpSpPr/>
          <p:nvPr/>
        </p:nvGrpSpPr>
        <p:grpSpPr>
          <a:xfrm>
            <a:off x="391758" y="1778665"/>
            <a:ext cx="6666267" cy="4714209"/>
            <a:chOff x="391758" y="1778665"/>
            <a:chExt cx="6666267" cy="471420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DF1B98-2BBA-F899-A4FE-D65CD0801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31" b="-3154"/>
            <a:stretch/>
          </p:blipFill>
          <p:spPr>
            <a:xfrm>
              <a:off x="391758" y="1778665"/>
              <a:ext cx="6666267" cy="471420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F19A68-8576-7E44-3613-3B5300CB926A}"/>
                </a:ext>
              </a:extLst>
            </p:cNvPr>
            <p:cNvSpPr/>
            <p:nvPr/>
          </p:nvSpPr>
          <p:spPr>
            <a:xfrm>
              <a:off x="4852707" y="3931583"/>
              <a:ext cx="2205318" cy="169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00B9E1-DF50-95A6-4E4B-46887C3CA1B4}"/>
                </a:ext>
              </a:extLst>
            </p:cNvPr>
            <p:cNvSpPr txBox="1"/>
            <p:nvPr/>
          </p:nvSpPr>
          <p:spPr>
            <a:xfrm>
              <a:off x="4933726" y="4489049"/>
              <a:ext cx="2124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F0000"/>
                  </a:solidFill>
                </a:rPr>
                <a:t>FAT</a:t>
              </a:r>
              <a:r>
                <a:rPr kumimoji="1" lang="zh-CN" altLang="en-US" sz="3200" b="1" dirty="0">
                  <a:solidFill>
                    <a:srgbClr val="FF0000"/>
                  </a:solidFill>
                </a:rPr>
                <a:t>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27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A95E4C-BE8D-DF4E-3AAE-BA35D98C8500}"/>
              </a:ext>
            </a:extLst>
          </p:cNvPr>
          <p:cNvGrpSpPr/>
          <p:nvPr/>
        </p:nvGrpSpPr>
        <p:grpSpPr>
          <a:xfrm>
            <a:off x="838200" y="1303340"/>
            <a:ext cx="7772400" cy="4050660"/>
            <a:chOff x="838200" y="1303340"/>
            <a:chExt cx="7772400" cy="40506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5307D0-56B4-67B7-191A-5E136191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03340"/>
              <a:ext cx="7772400" cy="3451220"/>
            </a:xfrm>
            <a:prstGeom prst="rect">
              <a:avLst/>
            </a:prstGeom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3770739C-1802-B1B7-B7F4-DF334556AF08}"/>
                </a:ext>
              </a:extLst>
            </p:cNvPr>
            <p:cNvSpPr/>
            <p:nvPr/>
          </p:nvSpPr>
          <p:spPr>
            <a:xfrm>
              <a:off x="5843588" y="3429000"/>
              <a:ext cx="2619692" cy="357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文件索引结构</a:t>
              </a:r>
            </a:p>
          </p:txBody>
        </p:sp>
        <p:sp>
          <p:nvSpPr>
            <p:cNvPr id="7" name="线形标注 2 (无边框) 6">
              <a:extLst>
                <a:ext uri="{FF2B5EF4-FFF2-40B4-BE49-F238E27FC236}">
                  <a16:creationId xmlns:a16="http://schemas.microsoft.com/office/drawing/2014/main" id="{08E4F1F2-E055-3AD7-5587-2305F9625EF1}"/>
                </a:ext>
              </a:extLst>
            </p:cNvPr>
            <p:cNvSpPr/>
            <p:nvPr/>
          </p:nvSpPr>
          <p:spPr>
            <a:xfrm>
              <a:off x="5750560" y="4196080"/>
              <a:ext cx="104648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075"/>
                <a:gd name="adj6" fmla="val -52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索引表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998051E-4228-7677-82EE-0B6CD703E97D}"/>
                </a:ext>
              </a:extLst>
            </p:cNvPr>
            <p:cNvSpPr/>
            <p:nvPr/>
          </p:nvSpPr>
          <p:spPr>
            <a:xfrm>
              <a:off x="7467600" y="2460628"/>
              <a:ext cx="99568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chemeClr val="tx1"/>
                  </a:solidFill>
                </a:rPr>
                <a:t>FCB</a:t>
              </a:r>
              <a:endParaRPr kumimoji="1"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F18D684-F62C-7D62-9E06-ED6A34E548B8}"/>
                </a:ext>
              </a:extLst>
            </p:cNvPr>
            <p:cNvSpPr/>
            <p:nvPr/>
          </p:nvSpPr>
          <p:spPr>
            <a:xfrm>
              <a:off x="1757680" y="4754560"/>
              <a:ext cx="134112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tx1"/>
                  </a:solidFill>
                </a:rPr>
                <a:t>物理磁盘</a:t>
              </a:r>
            </a:p>
          </p:txBody>
        </p:sp>
        <p:sp>
          <p:nvSpPr>
            <p:cNvPr id="10" name="线形标注 2 (无边框) 9">
              <a:extLst>
                <a:ext uri="{FF2B5EF4-FFF2-40B4-BE49-F238E27FC236}">
                  <a16:creationId xmlns:a16="http://schemas.microsoft.com/office/drawing/2014/main" id="{936701C0-2173-7343-AD05-E9B38388E4E2}"/>
                </a:ext>
              </a:extLst>
            </p:cNvPr>
            <p:cNvSpPr/>
            <p:nvPr/>
          </p:nvSpPr>
          <p:spPr>
            <a:xfrm>
              <a:off x="4018280" y="4996812"/>
              <a:ext cx="74676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9120"/>
                <a:gd name="adj6" fmla="val -3028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34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3342B-1629-699E-7A35-DA925AE5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36920" cy="721995"/>
          </a:xfrm>
        </p:spPr>
        <p:txBody>
          <a:bodyPr/>
          <a:lstStyle/>
          <a:p>
            <a:r>
              <a:rPr kumimoji="1" lang="zh-CN" altLang="en-US" dirty="0"/>
              <a:t>文件多级索引结构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2CD5EC-1BA6-CE0E-8116-DD85181BBE67}"/>
              </a:ext>
            </a:extLst>
          </p:cNvPr>
          <p:cNvGrpSpPr/>
          <p:nvPr/>
        </p:nvGrpSpPr>
        <p:grpSpPr>
          <a:xfrm>
            <a:off x="365759" y="1400232"/>
            <a:ext cx="9112027" cy="4657332"/>
            <a:chOff x="365759" y="1400232"/>
            <a:chExt cx="9112027" cy="4657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D0FFDA-2574-DDEE-F1D8-601743FF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5386" y="1400232"/>
              <a:ext cx="7772400" cy="4657332"/>
            </a:xfrm>
            <a:prstGeom prst="rect">
              <a:avLst/>
            </a:prstGeom>
          </p:spPr>
        </p:pic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44C41ABF-2EAA-095A-6C18-D56C1CC3F433}"/>
                </a:ext>
              </a:extLst>
            </p:cNvPr>
            <p:cNvSpPr/>
            <p:nvPr/>
          </p:nvSpPr>
          <p:spPr>
            <a:xfrm>
              <a:off x="365760" y="1959630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多级索引</a:t>
              </a: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0FE52BA7-7EE0-2B62-3A51-C3B0A4461AE4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" y="3429000"/>
              <a:ext cx="8853544" cy="0"/>
            </a:xfrm>
            <a:prstGeom prst="line">
              <a:avLst/>
            </a:prstGeom>
            <a:ln w="57150">
              <a:solidFill>
                <a:srgbClr val="F2C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5F1727C-C58C-EF63-187A-B71657CF721E}"/>
                </a:ext>
              </a:extLst>
            </p:cNvPr>
            <p:cNvSpPr/>
            <p:nvPr/>
          </p:nvSpPr>
          <p:spPr>
            <a:xfrm>
              <a:off x="365759" y="4474341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综合模式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35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76E230-AE85-6832-D502-D2692344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" y="534451"/>
            <a:ext cx="8992496" cy="57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12492D-F248-4299-E2B3-1D749FFC3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00114"/>
              </p:ext>
            </p:extLst>
          </p:nvPr>
        </p:nvGraphicFramePr>
        <p:xfrm>
          <a:off x="891686" y="364666"/>
          <a:ext cx="2647580" cy="151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790">
                  <a:extLst>
                    <a:ext uri="{9D8B030D-6E8A-4147-A177-3AD203B41FA5}">
                      <a16:colId xmlns:a16="http://schemas.microsoft.com/office/drawing/2014/main" val="1962186672"/>
                    </a:ext>
                  </a:extLst>
                </a:gridCol>
                <a:gridCol w="1323790">
                  <a:extLst>
                    <a:ext uri="{9D8B030D-6E8A-4147-A177-3AD203B41FA5}">
                      <a16:colId xmlns:a16="http://schemas.microsoft.com/office/drawing/2014/main" val="2684422487"/>
                    </a:ext>
                  </a:extLst>
                </a:gridCol>
              </a:tblGrid>
              <a:tr h="419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58676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24561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3110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90951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F11D413-FA3B-07A1-8931-02C40FABD9BD}"/>
              </a:ext>
            </a:extLst>
          </p:cNvPr>
          <p:cNvSpPr/>
          <p:nvPr/>
        </p:nvSpPr>
        <p:spPr>
          <a:xfrm>
            <a:off x="1920240" y="2409713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481540-561A-2A25-CAD7-2CADBDBC7900}"/>
              </a:ext>
            </a:extLst>
          </p:cNvPr>
          <p:cNvSpPr txBox="1"/>
          <p:nvPr/>
        </p:nvSpPr>
        <p:spPr>
          <a:xfrm>
            <a:off x="1766993" y="2807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B1421-332A-BA69-07BF-52EACF12BD2A}"/>
              </a:ext>
            </a:extLst>
          </p:cNvPr>
          <p:cNvSpPr txBox="1"/>
          <p:nvPr/>
        </p:nvSpPr>
        <p:spPr>
          <a:xfrm>
            <a:off x="5005045" y="28247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905D8-1EDA-DFFD-072D-B76CAB9E45E6}"/>
              </a:ext>
            </a:extLst>
          </p:cNvPr>
          <p:cNvSpPr/>
          <p:nvPr/>
        </p:nvSpPr>
        <p:spPr>
          <a:xfrm>
            <a:off x="5158292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2BAF8-3696-7C67-468A-B884BEEB116B}"/>
              </a:ext>
            </a:extLst>
          </p:cNvPr>
          <p:cNvSpPr/>
          <p:nvPr/>
        </p:nvSpPr>
        <p:spPr>
          <a:xfrm>
            <a:off x="5803750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EC128A-1C23-6BA4-5EDC-0020EE91B4F5}"/>
              </a:ext>
            </a:extLst>
          </p:cNvPr>
          <p:cNvSpPr txBox="1"/>
          <p:nvPr/>
        </p:nvSpPr>
        <p:spPr>
          <a:xfrm>
            <a:off x="5589589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64153-5855-A646-65EE-28A8A1681395}"/>
              </a:ext>
            </a:extLst>
          </p:cNvPr>
          <p:cNvSpPr txBox="1"/>
          <p:nvPr/>
        </p:nvSpPr>
        <p:spPr>
          <a:xfrm>
            <a:off x="6232072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E50BB6-27D2-980F-3270-E23F5A49DAFE}"/>
              </a:ext>
            </a:extLst>
          </p:cNvPr>
          <p:cNvSpPr txBox="1"/>
          <p:nvPr/>
        </p:nvSpPr>
        <p:spPr>
          <a:xfrm>
            <a:off x="247768" y="24240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FCFS</a:t>
            </a:r>
            <a:r>
              <a:rPr kumimoji="1" lang="zh-CN" altLang="en-US" dirty="0"/>
              <a:t>调度算法：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E3C4D8-FEF2-5C46-E77D-E865280D2AF5}"/>
              </a:ext>
            </a:extLst>
          </p:cNvPr>
          <p:cNvSpPr/>
          <p:nvPr/>
        </p:nvSpPr>
        <p:spPr>
          <a:xfrm>
            <a:off x="3185289" y="3586807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A233A1-FBDF-3233-C308-0383A71FA63D}"/>
              </a:ext>
            </a:extLst>
          </p:cNvPr>
          <p:cNvSpPr txBox="1"/>
          <p:nvPr/>
        </p:nvSpPr>
        <p:spPr>
          <a:xfrm>
            <a:off x="1766993" y="39848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84A0DD-F3C4-3F5F-19DD-DAF87C73E228}"/>
              </a:ext>
            </a:extLst>
          </p:cNvPr>
          <p:cNvSpPr txBox="1"/>
          <p:nvPr/>
        </p:nvSpPr>
        <p:spPr>
          <a:xfrm>
            <a:off x="2351537" y="397049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BE3A86-4672-13FC-7716-0EAEF79C5071}"/>
              </a:ext>
            </a:extLst>
          </p:cNvPr>
          <p:cNvSpPr/>
          <p:nvPr/>
        </p:nvSpPr>
        <p:spPr>
          <a:xfrm>
            <a:off x="1920240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F3F396-70C2-D8E9-0570-6C053A04D377}"/>
              </a:ext>
            </a:extLst>
          </p:cNvPr>
          <p:cNvSpPr/>
          <p:nvPr/>
        </p:nvSpPr>
        <p:spPr>
          <a:xfrm>
            <a:off x="2565698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4862A7-226A-7F4B-1F58-94F43AE402E6}"/>
              </a:ext>
            </a:extLst>
          </p:cNvPr>
          <p:cNvSpPr txBox="1"/>
          <p:nvPr/>
        </p:nvSpPr>
        <p:spPr>
          <a:xfrm>
            <a:off x="2976545" y="39704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B00CAE-092F-DA62-84DE-30ECCB054C84}"/>
              </a:ext>
            </a:extLst>
          </p:cNvPr>
          <p:cNvSpPr txBox="1"/>
          <p:nvPr/>
        </p:nvSpPr>
        <p:spPr>
          <a:xfrm>
            <a:off x="6232072" y="3984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12DD05-82AB-E317-2EBA-AE510F24A765}"/>
              </a:ext>
            </a:extLst>
          </p:cNvPr>
          <p:cNvSpPr txBox="1"/>
          <p:nvPr/>
        </p:nvSpPr>
        <p:spPr>
          <a:xfrm>
            <a:off x="7094666" y="3462657"/>
            <a:ext cx="3608680" cy="646331"/>
          </a:xfrm>
          <a:custGeom>
            <a:avLst/>
            <a:gdLst>
              <a:gd name="connsiteX0" fmla="*/ 0 w 3608680"/>
              <a:gd name="connsiteY0" fmla="*/ 0 h 646331"/>
              <a:gd name="connsiteX1" fmla="*/ 551613 w 3608680"/>
              <a:gd name="connsiteY1" fmla="*/ 0 h 646331"/>
              <a:gd name="connsiteX2" fmla="*/ 1139312 w 3608680"/>
              <a:gd name="connsiteY2" fmla="*/ 0 h 646331"/>
              <a:gd name="connsiteX3" fmla="*/ 1618751 w 3608680"/>
              <a:gd name="connsiteY3" fmla="*/ 0 h 646331"/>
              <a:gd name="connsiteX4" fmla="*/ 2098190 w 3608680"/>
              <a:gd name="connsiteY4" fmla="*/ 0 h 646331"/>
              <a:gd name="connsiteX5" fmla="*/ 2649802 w 3608680"/>
              <a:gd name="connsiteY5" fmla="*/ 0 h 646331"/>
              <a:gd name="connsiteX6" fmla="*/ 3608680 w 3608680"/>
              <a:gd name="connsiteY6" fmla="*/ 0 h 646331"/>
              <a:gd name="connsiteX7" fmla="*/ 3608680 w 3608680"/>
              <a:gd name="connsiteY7" fmla="*/ 303776 h 646331"/>
              <a:gd name="connsiteX8" fmla="*/ 3608680 w 3608680"/>
              <a:gd name="connsiteY8" fmla="*/ 646331 h 646331"/>
              <a:gd name="connsiteX9" fmla="*/ 3129241 w 3608680"/>
              <a:gd name="connsiteY9" fmla="*/ 646331 h 646331"/>
              <a:gd name="connsiteX10" fmla="*/ 2685889 w 3608680"/>
              <a:gd name="connsiteY10" fmla="*/ 646331 h 646331"/>
              <a:gd name="connsiteX11" fmla="*/ 2170363 w 3608680"/>
              <a:gd name="connsiteY11" fmla="*/ 646331 h 646331"/>
              <a:gd name="connsiteX12" fmla="*/ 1690924 w 3608680"/>
              <a:gd name="connsiteY12" fmla="*/ 646331 h 646331"/>
              <a:gd name="connsiteX13" fmla="*/ 1247572 w 3608680"/>
              <a:gd name="connsiteY13" fmla="*/ 646331 h 646331"/>
              <a:gd name="connsiteX14" fmla="*/ 840307 w 3608680"/>
              <a:gd name="connsiteY14" fmla="*/ 646331 h 646331"/>
              <a:gd name="connsiteX15" fmla="*/ 0 w 3608680"/>
              <a:gd name="connsiteY15" fmla="*/ 646331 h 646331"/>
              <a:gd name="connsiteX16" fmla="*/ 0 w 3608680"/>
              <a:gd name="connsiteY16" fmla="*/ 310239 h 646331"/>
              <a:gd name="connsiteX17" fmla="*/ 0 w 3608680"/>
              <a:gd name="connsiteY1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08680" h="646331" extrusionOk="0">
                <a:moveTo>
                  <a:pt x="0" y="0"/>
                </a:moveTo>
                <a:cubicBezTo>
                  <a:pt x="194390" y="-17940"/>
                  <a:pt x="354592" y="34040"/>
                  <a:pt x="551613" y="0"/>
                </a:cubicBezTo>
                <a:cubicBezTo>
                  <a:pt x="748634" y="-34040"/>
                  <a:pt x="973956" y="70276"/>
                  <a:pt x="1139312" y="0"/>
                </a:cubicBezTo>
                <a:cubicBezTo>
                  <a:pt x="1304668" y="-70276"/>
                  <a:pt x="1406932" y="50001"/>
                  <a:pt x="1618751" y="0"/>
                </a:cubicBezTo>
                <a:cubicBezTo>
                  <a:pt x="1830570" y="-50001"/>
                  <a:pt x="1941314" y="52823"/>
                  <a:pt x="2098190" y="0"/>
                </a:cubicBezTo>
                <a:cubicBezTo>
                  <a:pt x="2255066" y="-52823"/>
                  <a:pt x="2380268" y="54764"/>
                  <a:pt x="2649802" y="0"/>
                </a:cubicBezTo>
                <a:cubicBezTo>
                  <a:pt x="2919336" y="-54764"/>
                  <a:pt x="3136644" y="112474"/>
                  <a:pt x="3608680" y="0"/>
                </a:cubicBezTo>
                <a:cubicBezTo>
                  <a:pt x="3639597" y="99675"/>
                  <a:pt x="3585779" y="162115"/>
                  <a:pt x="3608680" y="303776"/>
                </a:cubicBezTo>
                <a:cubicBezTo>
                  <a:pt x="3631581" y="445437"/>
                  <a:pt x="3596951" y="496673"/>
                  <a:pt x="3608680" y="646331"/>
                </a:cubicBezTo>
                <a:cubicBezTo>
                  <a:pt x="3414588" y="672241"/>
                  <a:pt x="3243404" y="628387"/>
                  <a:pt x="3129241" y="646331"/>
                </a:cubicBezTo>
                <a:cubicBezTo>
                  <a:pt x="3015078" y="664275"/>
                  <a:pt x="2872061" y="613855"/>
                  <a:pt x="2685889" y="646331"/>
                </a:cubicBezTo>
                <a:cubicBezTo>
                  <a:pt x="2499717" y="678807"/>
                  <a:pt x="2365405" y="595826"/>
                  <a:pt x="2170363" y="646331"/>
                </a:cubicBezTo>
                <a:cubicBezTo>
                  <a:pt x="1975321" y="696836"/>
                  <a:pt x="1884306" y="612320"/>
                  <a:pt x="1690924" y="646331"/>
                </a:cubicBezTo>
                <a:cubicBezTo>
                  <a:pt x="1497542" y="680342"/>
                  <a:pt x="1362522" y="631539"/>
                  <a:pt x="1247572" y="646331"/>
                </a:cubicBezTo>
                <a:cubicBezTo>
                  <a:pt x="1132622" y="661123"/>
                  <a:pt x="924091" y="644447"/>
                  <a:pt x="840307" y="646331"/>
                </a:cubicBezTo>
                <a:cubicBezTo>
                  <a:pt x="756523" y="648215"/>
                  <a:pt x="175278" y="638971"/>
                  <a:pt x="0" y="646331"/>
                </a:cubicBezTo>
                <a:cubicBezTo>
                  <a:pt x="-10344" y="504258"/>
                  <a:pt x="13665" y="441569"/>
                  <a:pt x="0" y="310239"/>
                </a:cubicBezTo>
                <a:cubicBezTo>
                  <a:pt x="-13665" y="178909"/>
                  <a:pt x="1543" y="1217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(20s+3s+6s)/3 = 13s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44F681-FE13-A3AB-E4D3-E1212425FF3E}"/>
              </a:ext>
            </a:extLst>
          </p:cNvPr>
          <p:cNvSpPr txBox="1"/>
          <p:nvPr/>
        </p:nvSpPr>
        <p:spPr>
          <a:xfrm>
            <a:off x="247768" y="360115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SJF</a:t>
            </a:r>
            <a:r>
              <a:rPr kumimoji="1" lang="zh-CN" altLang="en-US" dirty="0"/>
              <a:t>调度算法：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79A435-9C3E-6F09-E71D-77D285ED84EE}"/>
              </a:ext>
            </a:extLst>
          </p:cNvPr>
          <p:cNvSpPr txBox="1"/>
          <p:nvPr/>
        </p:nvSpPr>
        <p:spPr>
          <a:xfrm>
            <a:off x="7094666" y="2285563"/>
            <a:ext cx="3852337" cy="646331"/>
          </a:xfrm>
          <a:custGeom>
            <a:avLst/>
            <a:gdLst>
              <a:gd name="connsiteX0" fmla="*/ 0 w 3608680"/>
              <a:gd name="connsiteY0" fmla="*/ 0 h 646331"/>
              <a:gd name="connsiteX1" fmla="*/ 551613 w 3608680"/>
              <a:gd name="connsiteY1" fmla="*/ 0 h 646331"/>
              <a:gd name="connsiteX2" fmla="*/ 1139312 w 3608680"/>
              <a:gd name="connsiteY2" fmla="*/ 0 h 646331"/>
              <a:gd name="connsiteX3" fmla="*/ 1618751 w 3608680"/>
              <a:gd name="connsiteY3" fmla="*/ 0 h 646331"/>
              <a:gd name="connsiteX4" fmla="*/ 2098190 w 3608680"/>
              <a:gd name="connsiteY4" fmla="*/ 0 h 646331"/>
              <a:gd name="connsiteX5" fmla="*/ 2649802 w 3608680"/>
              <a:gd name="connsiteY5" fmla="*/ 0 h 646331"/>
              <a:gd name="connsiteX6" fmla="*/ 3608680 w 3608680"/>
              <a:gd name="connsiteY6" fmla="*/ 0 h 646331"/>
              <a:gd name="connsiteX7" fmla="*/ 3608680 w 3608680"/>
              <a:gd name="connsiteY7" fmla="*/ 303776 h 646331"/>
              <a:gd name="connsiteX8" fmla="*/ 3608680 w 3608680"/>
              <a:gd name="connsiteY8" fmla="*/ 646331 h 646331"/>
              <a:gd name="connsiteX9" fmla="*/ 3129241 w 3608680"/>
              <a:gd name="connsiteY9" fmla="*/ 646331 h 646331"/>
              <a:gd name="connsiteX10" fmla="*/ 2685889 w 3608680"/>
              <a:gd name="connsiteY10" fmla="*/ 646331 h 646331"/>
              <a:gd name="connsiteX11" fmla="*/ 2170363 w 3608680"/>
              <a:gd name="connsiteY11" fmla="*/ 646331 h 646331"/>
              <a:gd name="connsiteX12" fmla="*/ 1690924 w 3608680"/>
              <a:gd name="connsiteY12" fmla="*/ 646331 h 646331"/>
              <a:gd name="connsiteX13" fmla="*/ 1247572 w 3608680"/>
              <a:gd name="connsiteY13" fmla="*/ 646331 h 646331"/>
              <a:gd name="connsiteX14" fmla="*/ 840307 w 3608680"/>
              <a:gd name="connsiteY14" fmla="*/ 646331 h 646331"/>
              <a:gd name="connsiteX15" fmla="*/ 0 w 3608680"/>
              <a:gd name="connsiteY15" fmla="*/ 646331 h 646331"/>
              <a:gd name="connsiteX16" fmla="*/ 0 w 3608680"/>
              <a:gd name="connsiteY16" fmla="*/ 310239 h 646331"/>
              <a:gd name="connsiteX17" fmla="*/ 0 w 3608680"/>
              <a:gd name="connsiteY1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08680" h="646331" extrusionOk="0">
                <a:moveTo>
                  <a:pt x="0" y="0"/>
                </a:moveTo>
                <a:cubicBezTo>
                  <a:pt x="194390" y="-17940"/>
                  <a:pt x="354592" y="34040"/>
                  <a:pt x="551613" y="0"/>
                </a:cubicBezTo>
                <a:cubicBezTo>
                  <a:pt x="748634" y="-34040"/>
                  <a:pt x="973956" y="70276"/>
                  <a:pt x="1139312" y="0"/>
                </a:cubicBezTo>
                <a:cubicBezTo>
                  <a:pt x="1304668" y="-70276"/>
                  <a:pt x="1406932" y="50001"/>
                  <a:pt x="1618751" y="0"/>
                </a:cubicBezTo>
                <a:cubicBezTo>
                  <a:pt x="1830570" y="-50001"/>
                  <a:pt x="1941314" y="52823"/>
                  <a:pt x="2098190" y="0"/>
                </a:cubicBezTo>
                <a:cubicBezTo>
                  <a:pt x="2255066" y="-52823"/>
                  <a:pt x="2380268" y="54764"/>
                  <a:pt x="2649802" y="0"/>
                </a:cubicBezTo>
                <a:cubicBezTo>
                  <a:pt x="2919336" y="-54764"/>
                  <a:pt x="3136644" y="112474"/>
                  <a:pt x="3608680" y="0"/>
                </a:cubicBezTo>
                <a:cubicBezTo>
                  <a:pt x="3639597" y="99675"/>
                  <a:pt x="3585779" y="162115"/>
                  <a:pt x="3608680" y="303776"/>
                </a:cubicBezTo>
                <a:cubicBezTo>
                  <a:pt x="3631581" y="445437"/>
                  <a:pt x="3596951" y="496673"/>
                  <a:pt x="3608680" y="646331"/>
                </a:cubicBezTo>
                <a:cubicBezTo>
                  <a:pt x="3414588" y="672241"/>
                  <a:pt x="3243404" y="628387"/>
                  <a:pt x="3129241" y="646331"/>
                </a:cubicBezTo>
                <a:cubicBezTo>
                  <a:pt x="3015078" y="664275"/>
                  <a:pt x="2872061" y="613855"/>
                  <a:pt x="2685889" y="646331"/>
                </a:cubicBezTo>
                <a:cubicBezTo>
                  <a:pt x="2499717" y="678807"/>
                  <a:pt x="2365405" y="595826"/>
                  <a:pt x="2170363" y="646331"/>
                </a:cubicBezTo>
                <a:cubicBezTo>
                  <a:pt x="1975321" y="696836"/>
                  <a:pt x="1884306" y="612320"/>
                  <a:pt x="1690924" y="646331"/>
                </a:cubicBezTo>
                <a:cubicBezTo>
                  <a:pt x="1497542" y="680342"/>
                  <a:pt x="1362522" y="631539"/>
                  <a:pt x="1247572" y="646331"/>
                </a:cubicBezTo>
                <a:cubicBezTo>
                  <a:pt x="1132622" y="661123"/>
                  <a:pt x="924091" y="644447"/>
                  <a:pt x="840307" y="646331"/>
                </a:cubicBezTo>
                <a:cubicBezTo>
                  <a:pt x="756523" y="648215"/>
                  <a:pt x="175278" y="638971"/>
                  <a:pt x="0" y="646331"/>
                </a:cubicBezTo>
                <a:cubicBezTo>
                  <a:pt x="-10344" y="504258"/>
                  <a:pt x="13665" y="441569"/>
                  <a:pt x="0" y="310239"/>
                </a:cubicBezTo>
                <a:cubicBezTo>
                  <a:pt x="-13665" y="178909"/>
                  <a:pt x="1543" y="1217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(24s+27s+30s)/3 = 27s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F9B383-6D43-5B93-41E7-8CCF8896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77" y="1337850"/>
            <a:ext cx="7772400" cy="43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0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8298EA-6C4D-780C-AC0E-16A9EFB59FE6}"/>
              </a:ext>
            </a:extLst>
          </p:cNvPr>
          <p:cNvGrpSpPr/>
          <p:nvPr/>
        </p:nvGrpSpPr>
        <p:grpSpPr>
          <a:xfrm>
            <a:off x="577516" y="403643"/>
            <a:ext cx="6161284" cy="1969643"/>
            <a:chOff x="577516" y="307390"/>
            <a:chExt cx="6161284" cy="1969643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5C5989A-FDCA-C204-5929-C707101D150C}"/>
                </a:ext>
              </a:extLst>
            </p:cNvPr>
            <p:cNvGrpSpPr/>
            <p:nvPr/>
          </p:nvGrpSpPr>
          <p:grpSpPr>
            <a:xfrm>
              <a:off x="577516" y="720000"/>
              <a:ext cx="6161284" cy="1557033"/>
              <a:chOff x="577516" y="720000"/>
              <a:chExt cx="6161284" cy="155703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F7E3F82-2356-4CA3-17C4-3A9FDD0FC9A9}"/>
                  </a:ext>
                </a:extLst>
              </p:cNvPr>
              <p:cNvGrpSpPr/>
              <p:nvPr/>
            </p:nvGrpSpPr>
            <p:grpSpPr>
              <a:xfrm>
                <a:off x="1698800" y="720000"/>
                <a:ext cx="5040000" cy="360000"/>
                <a:chOff x="992947" y="720000"/>
                <a:chExt cx="5040000" cy="360000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6B4FDF05-9CF1-9FFC-A2F2-B3B77A23195B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25E98DC-4DB2-8D15-1146-E835A1B112AF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6C9B90C-A206-669C-0990-E8B4A7449C3D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2A644F1-40F4-10E1-AEA9-2A359AD78222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FD9EFEC-7B0A-93A8-B767-0C24FE43F119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57C1E46-A915-642C-4589-A5E1DF1E4A05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A86C924-3A86-20C2-F99A-1DCD47C57CD8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C677AF9-D63B-0CB4-7847-FD049C3A0EB6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197E17F-77BE-741E-5894-564FBD9FB94C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A98797D-41E3-6C3D-64A3-968269E31FC7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E59BD39-3290-2F21-3B2D-83FDA3E972A9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D50A6E-2BD2-7B1F-0641-5C08A6977DDF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5C94057-ABE6-360C-39A2-4FAF8DE10810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B19E2-5C36-1B0F-F828-A8283A3E77F8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E74AB85-E7D2-5466-F6B2-1BCE0152130A}"/>
                  </a:ext>
                </a:extLst>
              </p:cNvPr>
              <p:cNvSpPr/>
              <p:nvPr/>
            </p:nvSpPr>
            <p:spPr>
              <a:xfrm>
                <a:off x="577516" y="720000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使用中的块</a:t>
                </a: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87D7417-6355-FC1C-5B24-1E7F38F58BEB}"/>
                  </a:ext>
                </a:extLst>
              </p:cNvPr>
              <p:cNvGrpSpPr/>
              <p:nvPr/>
            </p:nvGrpSpPr>
            <p:grpSpPr>
              <a:xfrm>
                <a:off x="1698800" y="1185221"/>
                <a:ext cx="5040000" cy="360000"/>
                <a:chOff x="992947" y="720000"/>
                <a:chExt cx="5040000" cy="360000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6D11DEC-E078-7B12-21E7-CED55A707EAC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7FD147F-F3D3-E9DB-23C3-7188EA8C1DDB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FEFF29B-719D-DE72-AB3F-B979FCE0E90C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FAF5C4A-1CF4-121B-78F8-222492DA9160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21C3501-5749-10B8-248D-686B9DEF60A5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68080DA-D133-40AF-56A3-751A06F16810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36328D-7DCF-6E54-7652-139510DBCD77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1BDF3C2-A445-0C99-3159-622BEF27B082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6DB15E6-360F-2DF0-7D83-9CF5E250DD87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A4966A4-6F7C-CFA8-FB24-6E89AC2061BA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31333F-E0F7-1FE9-BE91-6FB2F6B9C04B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926D940-CE59-500C-F759-1335EAA9B0CB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F773A08-EA4C-E15C-C360-DB73055888E2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AFF21C72-66C7-063C-709A-D05E3A797500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4229C57-BDA3-3114-22F9-5D47E235237B}"/>
                  </a:ext>
                </a:extLst>
              </p:cNvPr>
              <p:cNvSpPr/>
              <p:nvPr/>
            </p:nvSpPr>
            <p:spPr>
              <a:xfrm>
                <a:off x="577516" y="1185221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空闲块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959F10D-5358-3731-F16B-66CD56277C49}"/>
                  </a:ext>
                </a:extLst>
              </p:cNvPr>
              <p:cNvSpPr/>
              <p:nvPr/>
            </p:nvSpPr>
            <p:spPr>
              <a:xfrm>
                <a:off x="1698800" y="1909011"/>
                <a:ext cx="1080000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tx1"/>
                    </a:solidFill>
                  </a:rPr>
                  <a:t>一致</a:t>
                </a:r>
              </a:p>
            </p:txBody>
          </p: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446A338E-0FC2-D52F-6F30-3FD33B06201A}"/>
                  </a:ext>
                </a:extLst>
              </p:cNvPr>
              <p:cNvCxnSpPr>
                <a:cxnSpLocks/>
                <a:stCxn id="47" idx="0"/>
                <a:endCxn id="43" idx="2"/>
              </p:cNvCxnSpPr>
              <p:nvPr/>
            </p:nvCxnSpPr>
            <p:spPr>
              <a:xfrm flipH="1" flipV="1">
                <a:off x="187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0E06E115-CA4F-68C0-86F1-91E063219F9F}"/>
                  </a:ext>
                </a:extLst>
              </p:cNvPr>
              <p:cNvCxnSpPr>
                <a:cxnSpLocks/>
                <a:stCxn id="47" idx="0"/>
                <a:endCxn id="31" idx="2"/>
              </p:cNvCxnSpPr>
              <p:nvPr/>
            </p:nvCxnSpPr>
            <p:spPr>
              <a:xfrm flipV="1">
                <a:off x="22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2BE71544-78F6-7ADC-4E8F-B1BE78EE6AA5}"/>
                  </a:ext>
                </a:extLst>
              </p:cNvPr>
              <p:cNvCxnSpPr>
                <a:cxnSpLocks/>
                <a:stCxn id="47" idx="0"/>
                <a:endCxn id="33" idx="2"/>
              </p:cNvCxnSpPr>
              <p:nvPr/>
            </p:nvCxnSpPr>
            <p:spPr>
              <a:xfrm flipV="1">
                <a:off x="223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AE89F1E-5142-749B-E6A7-DFDA865B4896}"/>
                  </a:ext>
                </a:extLst>
              </p:cNvPr>
              <p:cNvSpPr/>
              <p:nvPr/>
            </p:nvSpPr>
            <p:spPr>
              <a:xfrm>
                <a:off x="3046484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84594B16-FBEE-B986-CE54-39020E904079}"/>
                  </a:ext>
                </a:extLst>
              </p:cNvPr>
              <p:cNvCxnSpPr>
                <a:cxnSpLocks/>
                <a:stCxn id="59" idx="0"/>
                <a:endCxn id="30" idx="2"/>
              </p:cNvCxnSpPr>
              <p:nvPr/>
            </p:nvCxnSpPr>
            <p:spPr>
              <a:xfrm flipV="1">
                <a:off x="3318800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83844B-2541-720B-566A-3CFC6C34028B}"/>
                  </a:ext>
                </a:extLst>
              </p:cNvPr>
              <p:cNvSpPr/>
              <p:nvPr/>
            </p:nvSpPr>
            <p:spPr>
              <a:xfrm>
                <a:off x="3768799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67" name="直线箭头连接符 66">
                <a:extLst>
                  <a:ext uri="{FF2B5EF4-FFF2-40B4-BE49-F238E27FC236}">
                    <a16:creationId xmlns:a16="http://schemas.microsoft.com/office/drawing/2014/main" id="{E8B3712F-D027-88C8-24AC-5781A7D5AA6A}"/>
                  </a:ext>
                </a:extLst>
              </p:cNvPr>
              <p:cNvCxnSpPr>
                <a:cxnSpLocks/>
                <a:stCxn id="66" idx="0"/>
              </p:cNvCxnSpPr>
              <p:nvPr/>
            </p:nvCxnSpPr>
            <p:spPr>
              <a:xfrm flipV="1">
                <a:off x="4041115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A0C8DAD-D28E-499A-F06F-DAD8C95518BD}"/>
                  </a:ext>
                </a:extLst>
              </p:cNvPr>
              <p:cNvSpPr/>
              <p:nvPr/>
            </p:nvSpPr>
            <p:spPr>
              <a:xfrm>
                <a:off x="5566484" y="1909011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69" name="直线箭头连接符 68">
                <a:extLst>
                  <a:ext uri="{FF2B5EF4-FFF2-40B4-BE49-F238E27FC236}">
                    <a16:creationId xmlns:a16="http://schemas.microsoft.com/office/drawing/2014/main" id="{94367754-B127-9D73-2C38-AF492EF1D811}"/>
                  </a:ext>
                </a:extLst>
              </p:cNvPr>
              <p:cNvCxnSpPr>
                <a:cxnSpLocks/>
                <a:stCxn id="68" idx="0"/>
                <a:endCxn id="41" idx="2"/>
              </p:cNvCxnSpPr>
              <p:nvPr/>
            </p:nvCxnSpPr>
            <p:spPr>
              <a:xfrm flipV="1">
                <a:off x="58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8CBC3A5-EBB9-8C55-D3D0-230648748A8E}"/>
                </a:ext>
              </a:extLst>
            </p:cNvPr>
            <p:cNvSpPr/>
            <p:nvPr/>
          </p:nvSpPr>
          <p:spPr>
            <a:xfrm>
              <a:off x="31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C038840-6D1A-2D34-2F33-EEC08AFE5A85}"/>
                </a:ext>
              </a:extLst>
            </p:cNvPr>
            <p:cNvSpPr/>
            <p:nvPr/>
          </p:nvSpPr>
          <p:spPr>
            <a:xfrm>
              <a:off x="20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5E63FE9-2306-F010-EC9D-D060E1AEA1D0}"/>
                </a:ext>
              </a:extLst>
            </p:cNvPr>
            <p:cNvSpPr/>
            <p:nvPr/>
          </p:nvSpPr>
          <p:spPr>
            <a:xfrm>
              <a:off x="27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C30FDB4-C8C6-70B4-66F2-38F27ACACC71}"/>
                </a:ext>
              </a:extLst>
            </p:cNvPr>
            <p:cNvSpPr/>
            <p:nvPr/>
          </p:nvSpPr>
          <p:spPr>
            <a:xfrm>
              <a:off x="24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09A1E60-7BEF-5DDE-7915-94EC745152AF}"/>
                </a:ext>
              </a:extLst>
            </p:cNvPr>
            <p:cNvSpPr/>
            <p:nvPr/>
          </p:nvSpPr>
          <p:spPr>
            <a:xfrm>
              <a:off x="38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AB94424-8F54-F40A-EA3D-0A1A2F674A27}"/>
                </a:ext>
              </a:extLst>
            </p:cNvPr>
            <p:cNvSpPr/>
            <p:nvPr/>
          </p:nvSpPr>
          <p:spPr>
            <a:xfrm>
              <a:off x="34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846B916-F2C9-C3C8-0B4F-63075003FE2A}"/>
                </a:ext>
              </a:extLst>
            </p:cNvPr>
            <p:cNvSpPr/>
            <p:nvPr/>
          </p:nvSpPr>
          <p:spPr>
            <a:xfrm>
              <a:off x="45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3F06D5B-244D-F245-82DA-EE8659438CE5}"/>
                </a:ext>
              </a:extLst>
            </p:cNvPr>
            <p:cNvSpPr/>
            <p:nvPr/>
          </p:nvSpPr>
          <p:spPr>
            <a:xfrm>
              <a:off x="42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7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3520D8A-022D-7EFC-3794-46A5FDE6820D}"/>
                </a:ext>
              </a:extLst>
            </p:cNvPr>
            <p:cNvSpPr/>
            <p:nvPr/>
          </p:nvSpPr>
          <p:spPr>
            <a:xfrm>
              <a:off x="52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10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C6826F3-9E85-EB21-970A-5D09D70C2761}"/>
                </a:ext>
              </a:extLst>
            </p:cNvPr>
            <p:cNvSpPr/>
            <p:nvPr/>
          </p:nvSpPr>
          <p:spPr>
            <a:xfrm>
              <a:off x="49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9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FDB6A77-EE09-3322-561F-1E20D741E345}"/>
                </a:ext>
              </a:extLst>
            </p:cNvPr>
            <p:cNvSpPr/>
            <p:nvPr/>
          </p:nvSpPr>
          <p:spPr>
            <a:xfrm>
              <a:off x="63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13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3228EDA-FA4C-7B3B-3AEE-519892165243}"/>
                </a:ext>
              </a:extLst>
            </p:cNvPr>
            <p:cNvSpPr/>
            <p:nvPr/>
          </p:nvSpPr>
          <p:spPr>
            <a:xfrm>
              <a:off x="56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11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EF5F09F-35CF-4794-EDB6-C0F186CBB95F}"/>
                </a:ext>
              </a:extLst>
            </p:cNvPr>
            <p:cNvSpPr/>
            <p:nvPr/>
          </p:nvSpPr>
          <p:spPr>
            <a:xfrm>
              <a:off x="60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12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91809CB-2D51-089F-ECB2-AADED71F69AB}"/>
                </a:ext>
              </a:extLst>
            </p:cNvPr>
            <p:cNvSpPr/>
            <p:nvPr/>
          </p:nvSpPr>
          <p:spPr>
            <a:xfrm>
              <a:off x="16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672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D77FF-5FAB-63C8-8085-4AB28699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87EB94-516A-1BE4-4139-949BBD2B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550" y="2362994"/>
            <a:ext cx="8470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00FF0A8-4A73-1579-A914-3358FBAC0AF5}"/>
              </a:ext>
            </a:extLst>
          </p:cNvPr>
          <p:cNvGrpSpPr/>
          <p:nvPr/>
        </p:nvGrpSpPr>
        <p:grpSpPr>
          <a:xfrm>
            <a:off x="0" y="50799"/>
            <a:ext cx="7772400" cy="3378201"/>
            <a:chOff x="0" y="50799"/>
            <a:chExt cx="7772400" cy="33782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EAD395-6C08-0CFB-016C-DC842644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375"/>
              <a:ext cx="7772400" cy="32706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B901D2A-74C8-C08A-7763-2F1B3E210701}"/>
                </a:ext>
              </a:extLst>
            </p:cNvPr>
            <p:cNvSpPr txBox="1"/>
            <p:nvPr/>
          </p:nvSpPr>
          <p:spPr>
            <a:xfrm>
              <a:off x="3677790" y="50799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RAID0</a:t>
              </a:r>
              <a:endParaRPr kumimoji="1" lang="zh-CN" altLang="en-US" sz="2000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2799A3-65C5-001D-8FBE-8862F2A7CFFF}"/>
              </a:ext>
            </a:extLst>
          </p:cNvPr>
          <p:cNvGrpSpPr/>
          <p:nvPr/>
        </p:nvGrpSpPr>
        <p:grpSpPr>
          <a:xfrm>
            <a:off x="251010" y="4319571"/>
            <a:ext cx="7772400" cy="2545012"/>
            <a:chOff x="251010" y="4319571"/>
            <a:chExt cx="7772400" cy="25450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5F9B0A-7297-57CC-AD69-3D50EE6F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010" y="4519626"/>
              <a:ext cx="7772400" cy="234495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073535-7037-55C1-09EF-DA975392034C}"/>
                </a:ext>
              </a:extLst>
            </p:cNvPr>
            <p:cNvSpPr txBox="1"/>
            <p:nvPr/>
          </p:nvSpPr>
          <p:spPr>
            <a:xfrm>
              <a:off x="3677789" y="431957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RAID1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617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27BF9FB-BB0A-F5DB-29F5-40E558D3061F}"/>
              </a:ext>
            </a:extLst>
          </p:cNvPr>
          <p:cNvGrpSpPr/>
          <p:nvPr/>
        </p:nvGrpSpPr>
        <p:grpSpPr>
          <a:xfrm>
            <a:off x="667871" y="2495267"/>
            <a:ext cx="7772400" cy="3065905"/>
            <a:chOff x="667871" y="2495267"/>
            <a:chExt cx="7772400" cy="30659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233F40-6E5D-C6E2-B9C4-868B34C8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71" y="2695322"/>
              <a:ext cx="7772400" cy="286585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46C917-B414-9475-0DB6-62D5200B30E0}"/>
                </a:ext>
              </a:extLst>
            </p:cNvPr>
            <p:cNvSpPr txBox="1"/>
            <p:nvPr/>
          </p:nvSpPr>
          <p:spPr>
            <a:xfrm>
              <a:off x="4094650" y="2495267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RAID4</a:t>
              </a:r>
              <a:endParaRPr kumimoji="1"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730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FA236E-8D5C-CA2E-18A9-27F6BF37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8" y="2145680"/>
            <a:ext cx="3937000" cy="2209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F1D3A7-5AEC-A260-8C1D-E99D6442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24" y="1401337"/>
            <a:ext cx="485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27AF525-A3E7-C331-4AAA-CF4283E8A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921560"/>
              </p:ext>
            </p:extLst>
          </p:nvPr>
        </p:nvGraphicFramePr>
        <p:xfrm>
          <a:off x="1321996" y="235573"/>
          <a:ext cx="3626520" cy="190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840">
                  <a:extLst>
                    <a:ext uri="{9D8B030D-6E8A-4147-A177-3AD203B41FA5}">
                      <a16:colId xmlns:a16="http://schemas.microsoft.com/office/drawing/2014/main" val="171039094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14298889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721102210"/>
                    </a:ext>
                  </a:extLst>
                </a:gridCol>
              </a:tblGrid>
              <a:tr h="439226">
                <a:tc>
                  <a:txBody>
                    <a:bodyPr/>
                    <a:lstStyle/>
                    <a:p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到达时刻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5902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50547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173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64255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558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1945BC20-3B78-8211-6A74-D6EECF9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64" y="3989310"/>
            <a:ext cx="6322312" cy="9841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E53146-8611-5F64-58EA-2B8C6CD8BA68}"/>
              </a:ext>
            </a:extLst>
          </p:cNvPr>
          <p:cNvSpPr txBox="1"/>
          <p:nvPr/>
        </p:nvSpPr>
        <p:spPr>
          <a:xfrm>
            <a:off x="139452" y="26276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SJF</a:t>
            </a:r>
          </a:p>
          <a:p>
            <a:pPr algn="ctr"/>
            <a:r>
              <a:rPr kumimoji="1" lang="zh-CN" altLang="en-US" b="1" dirty="0"/>
              <a:t>（非抢占）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EEF2B1-AA7C-D621-ED8B-2CCF784FC9DB}"/>
              </a:ext>
            </a:extLst>
          </p:cNvPr>
          <p:cNvSpPr txBox="1"/>
          <p:nvPr/>
        </p:nvSpPr>
        <p:spPr>
          <a:xfrm>
            <a:off x="254868" y="39893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SRTN</a:t>
            </a:r>
          </a:p>
          <a:p>
            <a:pPr algn="ctr"/>
            <a:r>
              <a:rPr kumimoji="1" lang="zh-CN" altLang="en-US" b="1" dirty="0"/>
              <a:t>（抢占）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27F93DC-9226-F9C1-AC3C-FE562A8A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96" y="2514033"/>
            <a:ext cx="6363180" cy="9149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C2945B5-77BA-6102-814E-2D06720936E7}"/>
              </a:ext>
            </a:extLst>
          </p:cNvPr>
          <p:cNvSpPr txBox="1"/>
          <p:nvPr/>
        </p:nvSpPr>
        <p:spPr>
          <a:xfrm>
            <a:off x="7904563" y="2627624"/>
            <a:ext cx="2767104" cy="646331"/>
          </a:xfrm>
          <a:custGeom>
            <a:avLst/>
            <a:gdLst>
              <a:gd name="connsiteX0" fmla="*/ 0 w 2767104"/>
              <a:gd name="connsiteY0" fmla="*/ 0 h 646331"/>
              <a:gd name="connsiteX1" fmla="*/ 581092 w 2767104"/>
              <a:gd name="connsiteY1" fmla="*/ 0 h 646331"/>
              <a:gd name="connsiteX2" fmla="*/ 1189855 w 2767104"/>
              <a:gd name="connsiteY2" fmla="*/ 0 h 646331"/>
              <a:gd name="connsiteX3" fmla="*/ 1715604 w 2767104"/>
              <a:gd name="connsiteY3" fmla="*/ 0 h 646331"/>
              <a:gd name="connsiteX4" fmla="*/ 2241354 w 2767104"/>
              <a:gd name="connsiteY4" fmla="*/ 0 h 646331"/>
              <a:gd name="connsiteX5" fmla="*/ 2767104 w 2767104"/>
              <a:gd name="connsiteY5" fmla="*/ 0 h 646331"/>
              <a:gd name="connsiteX6" fmla="*/ 2767104 w 2767104"/>
              <a:gd name="connsiteY6" fmla="*/ 329629 h 646331"/>
              <a:gd name="connsiteX7" fmla="*/ 2767104 w 2767104"/>
              <a:gd name="connsiteY7" fmla="*/ 646331 h 646331"/>
              <a:gd name="connsiteX8" fmla="*/ 2186012 w 2767104"/>
              <a:gd name="connsiteY8" fmla="*/ 646331 h 646331"/>
              <a:gd name="connsiteX9" fmla="*/ 1715604 w 2767104"/>
              <a:gd name="connsiteY9" fmla="*/ 646331 h 646331"/>
              <a:gd name="connsiteX10" fmla="*/ 1217526 w 2767104"/>
              <a:gd name="connsiteY10" fmla="*/ 646331 h 646331"/>
              <a:gd name="connsiteX11" fmla="*/ 664105 w 2767104"/>
              <a:gd name="connsiteY11" fmla="*/ 646331 h 646331"/>
              <a:gd name="connsiteX12" fmla="*/ 0 w 2767104"/>
              <a:gd name="connsiteY12" fmla="*/ 646331 h 646331"/>
              <a:gd name="connsiteX13" fmla="*/ 0 w 2767104"/>
              <a:gd name="connsiteY13" fmla="*/ 336092 h 646331"/>
              <a:gd name="connsiteX14" fmla="*/ 0 w 2767104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67104" h="646331" extrusionOk="0">
                <a:moveTo>
                  <a:pt x="0" y="0"/>
                </a:moveTo>
                <a:cubicBezTo>
                  <a:pt x="271494" y="-65716"/>
                  <a:pt x="360227" y="55585"/>
                  <a:pt x="581092" y="0"/>
                </a:cubicBezTo>
                <a:cubicBezTo>
                  <a:pt x="801957" y="-55585"/>
                  <a:pt x="1053616" y="20260"/>
                  <a:pt x="1189855" y="0"/>
                </a:cubicBezTo>
                <a:cubicBezTo>
                  <a:pt x="1326094" y="-20260"/>
                  <a:pt x="1505103" y="34008"/>
                  <a:pt x="1715604" y="0"/>
                </a:cubicBezTo>
                <a:cubicBezTo>
                  <a:pt x="1926105" y="-34008"/>
                  <a:pt x="2059705" y="62503"/>
                  <a:pt x="2241354" y="0"/>
                </a:cubicBezTo>
                <a:cubicBezTo>
                  <a:pt x="2423003" y="-62503"/>
                  <a:pt x="2550072" y="11850"/>
                  <a:pt x="2767104" y="0"/>
                </a:cubicBezTo>
                <a:cubicBezTo>
                  <a:pt x="2776532" y="135202"/>
                  <a:pt x="2737799" y="214928"/>
                  <a:pt x="2767104" y="329629"/>
                </a:cubicBezTo>
                <a:cubicBezTo>
                  <a:pt x="2796409" y="444330"/>
                  <a:pt x="2767030" y="551924"/>
                  <a:pt x="2767104" y="646331"/>
                </a:cubicBezTo>
                <a:cubicBezTo>
                  <a:pt x="2527189" y="713754"/>
                  <a:pt x="2386687" y="599617"/>
                  <a:pt x="2186012" y="646331"/>
                </a:cubicBezTo>
                <a:cubicBezTo>
                  <a:pt x="1985337" y="693045"/>
                  <a:pt x="1877557" y="625290"/>
                  <a:pt x="1715604" y="646331"/>
                </a:cubicBezTo>
                <a:cubicBezTo>
                  <a:pt x="1553651" y="667372"/>
                  <a:pt x="1437027" y="588846"/>
                  <a:pt x="1217526" y="646331"/>
                </a:cubicBezTo>
                <a:cubicBezTo>
                  <a:pt x="998025" y="703816"/>
                  <a:pt x="877541" y="620279"/>
                  <a:pt x="664105" y="646331"/>
                </a:cubicBezTo>
                <a:cubicBezTo>
                  <a:pt x="450669" y="672383"/>
                  <a:pt x="174140" y="622492"/>
                  <a:pt x="0" y="646331"/>
                </a:cubicBezTo>
                <a:cubicBezTo>
                  <a:pt x="-29737" y="561912"/>
                  <a:pt x="23814" y="425442"/>
                  <a:pt x="0" y="336092"/>
                </a:cubicBezTo>
                <a:cubicBezTo>
                  <a:pt x="-23814" y="246742"/>
                  <a:pt x="19068" y="16127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</a:p>
          <a:p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(7+8+12+16)/4 = 10.75(s)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E35A80-A22E-EBB4-6E01-6DA8FCF0F0CE}"/>
              </a:ext>
            </a:extLst>
          </p:cNvPr>
          <p:cNvSpPr txBox="1"/>
          <p:nvPr/>
        </p:nvSpPr>
        <p:spPr>
          <a:xfrm>
            <a:off x="7904563" y="3989310"/>
            <a:ext cx="2401619" cy="646331"/>
          </a:xfrm>
          <a:custGeom>
            <a:avLst/>
            <a:gdLst>
              <a:gd name="connsiteX0" fmla="*/ 0 w 2401619"/>
              <a:gd name="connsiteY0" fmla="*/ 0 h 646331"/>
              <a:gd name="connsiteX1" fmla="*/ 504340 w 2401619"/>
              <a:gd name="connsiteY1" fmla="*/ 0 h 646331"/>
              <a:gd name="connsiteX2" fmla="*/ 1032696 w 2401619"/>
              <a:gd name="connsiteY2" fmla="*/ 0 h 646331"/>
              <a:gd name="connsiteX3" fmla="*/ 1489004 w 2401619"/>
              <a:gd name="connsiteY3" fmla="*/ 0 h 646331"/>
              <a:gd name="connsiteX4" fmla="*/ 1945311 w 2401619"/>
              <a:gd name="connsiteY4" fmla="*/ 0 h 646331"/>
              <a:gd name="connsiteX5" fmla="*/ 2401619 w 2401619"/>
              <a:gd name="connsiteY5" fmla="*/ 0 h 646331"/>
              <a:gd name="connsiteX6" fmla="*/ 2401619 w 2401619"/>
              <a:gd name="connsiteY6" fmla="*/ 329629 h 646331"/>
              <a:gd name="connsiteX7" fmla="*/ 2401619 w 2401619"/>
              <a:gd name="connsiteY7" fmla="*/ 646331 h 646331"/>
              <a:gd name="connsiteX8" fmla="*/ 1897279 w 2401619"/>
              <a:gd name="connsiteY8" fmla="*/ 646331 h 646331"/>
              <a:gd name="connsiteX9" fmla="*/ 1489004 w 2401619"/>
              <a:gd name="connsiteY9" fmla="*/ 646331 h 646331"/>
              <a:gd name="connsiteX10" fmla="*/ 1056712 w 2401619"/>
              <a:gd name="connsiteY10" fmla="*/ 646331 h 646331"/>
              <a:gd name="connsiteX11" fmla="*/ 576389 w 2401619"/>
              <a:gd name="connsiteY11" fmla="*/ 646331 h 646331"/>
              <a:gd name="connsiteX12" fmla="*/ 0 w 2401619"/>
              <a:gd name="connsiteY12" fmla="*/ 646331 h 646331"/>
              <a:gd name="connsiteX13" fmla="*/ 0 w 2401619"/>
              <a:gd name="connsiteY13" fmla="*/ 336092 h 646331"/>
              <a:gd name="connsiteX14" fmla="*/ 0 w 2401619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01619" h="646331" extrusionOk="0">
                <a:moveTo>
                  <a:pt x="0" y="0"/>
                </a:moveTo>
                <a:cubicBezTo>
                  <a:pt x="235665" y="-6794"/>
                  <a:pt x="325464" y="11125"/>
                  <a:pt x="504340" y="0"/>
                </a:cubicBezTo>
                <a:cubicBezTo>
                  <a:pt x="683216" y="-11125"/>
                  <a:pt x="922491" y="38524"/>
                  <a:pt x="1032696" y="0"/>
                </a:cubicBezTo>
                <a:cubicBezTo>
                  <a:pt x="1142901" y="-38524"/>
                  <a:pt x="1336150" y="7040"/>
                  <a:pt x="1489004" y="0"/>
                </a:cubicBezTo>
                <a:cubicBezTo>
                  <a:pt x="1641858" y="-7040"/>
                  <a:pt x="1774490" y="45115"/>
                  <a:pt x="1945311" y="0"/>
                </a:cubicBezTo>
                <a:cubicBezTo>
                  <a:pt x="2116132" y="-45115"/>
                  <a:pt x="2282792" y="47580"/>
                  <a:pt x="2401619" y="0"/>
                </a:cubicBezTo>
                <a:cubicBezTo>
                  <a:pt x="2411047" y="135202"/>
                  <a:pt x="2372314" y="214928"/>
                  <a:pt x="2401619" y="329629"/>
                </a:cubicBezTo>
                <a:cubicBezTo>
                  <a:pt x="2430924" y="444330"/>
                  <a:pt x="2401545" y="551924"/>
                  <a:pt x="2401619" y="646331"/>
                </a:cubicBezTo>
                <a:cubicBezTo>
                  <a:pt x="2151472" y="663536"/>
                  <a:pt x="2129202" y="591511"/>
                  <a:pt x="1897279" y="646331"/>
                </a:cubicBezTo>
                <a:cubicBezTo>
                  <a:pt x="1665356" y="701151"/>
                  <a:pt x="1625098" y="626887"/>
                  <a:pt x="1489004" y="646331"/>
                </a:cubicBezTo>
                <a:cubicBezTo>
                  <a:pt x="1352911" y="665775"/>
                  <a:pt x="1241211" y="638531"/>
                  <a:pt x="1056712" y="646331"/>
                </a:cubicBezTo>
                <a:cubicBezTo>
                  <a:pt x="872213" y="654131"/>
                  <a:pt x="725482" y="621519"/>
                  <a:pt x="576389" y="646331"/>
                </a:cubicBezTo>
                <a:cubicBezTo>
                  <a:pt x="427296" y="671143"/>
                  <a:pt x="169065" y="645087"/>
                  <a:pt x="0" y="646331"/>
                </a:cubicBezTo>
                <a:cubicBezTo>
                  <a:pt x="-29737" y="561912"/>
                  <a:pt x="23814" y="425442"/>
                  <a:pt x="0" y="336092"/>
                </a:cubicBezTo>
                <a:cubicBezTo>
                  <a:pt x="-23814" y="246742"/>
                  <a:pt x="19068" y="16127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</a:p>
          <a:p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(16+5+1+4)/4 = 6.5(s)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8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32A098-94D3-F0F3-7255-87364A86A40F}"/>
              </a:ext>
            </a:extLst>
          </p:cNvPr>
          <p:cNvGrpSpPr/>
          <p:nvPr/>
        </p:nvGrpSpPr>
        <p:grpSpPr>
          <a:xfrm>
            <a:off x="441064" y="505609"/>
            <a:ext cx="9063282" cy="2535206"/>
            <a:chOff x="441064" y="505609"/>
            <a:chExt cx="9063282" cy="25352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EE8494E-0E06-1D21-6048-4B7EA051DE46}"/>
                </a:ext>
              </a:extLst>
            </p:cNvPr>
            <p:cNvSpPr/>
            <p:nvPr/>
          </p:nvSpPr>
          <p:spPr>
            <a:xfrm>
              <a:off x="441064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AC8049-15B7-8E81-059C-872F9AB20813}"/>
                </a:ext>
              </a:extLst>
            </p:cNvPr>
            <p:cNvSpPr/>
            <p:nvPr/>
          </p:nvSpPr>
          <p:spPr>
            <a:xfrm>
              <a:off x="1592133" y="1097281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EDA8EF-2D67-2F51-FF4B-54489043A679}"/>
                </a:ext>
              </a:extLst>
            </p:cNvPr>
            <p:cNvSpPr/>
            <p:nvPr/>
          </p:nvSpPr>
          <p:spPr>
            <a:xfrm>
              <a:off x="3031866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804C43-DFEB-755E-2A9D-952FA46B8BFC}"/>
                </a:ext>
              </a:extLst>
            </p:cNvPr>
            <p:cNvSpPr/>
            <p:nvPr/>
          </p:nvSpPr>
          <p:spPr>
            <a:xfrm>
              <a:off x="4182935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D7E8C7-9066-241F-3F24-804E13D0B499}"/>
                </a:ext>
              </a:extLst>
            </p:cNvPr>
            <p:cNvSpPr/>
            <p:nvPr/>
          </p:nvSpPr>
          <p:spPr>
            <a:xfrm>
              <a:off x="5334004" y="1097281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182724-F9B2-A0AB-94FB-5F38D335A85C}"/>
                </a:ext>
              </a:extLst>
            </p:cNvPr>
            <p:cNvSpPr/>
            <p:nvPr/>
          </p:nvSpPr>
          <p:spPr>
            <a:xfrm>
              <a:off x="6773737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C85D5C-AEA8-560C-5D2E-703F359341BA}"/>
                </a:ext>
              </a:extLst>
            </p:cNvPr>
            <p:cNvSpPr txBox="1"/>
            <p:nvPr/>
          </p:nvSpPr>
          <p:spPr>
            <a:xfrm>
              <a:off x="8396350" y="1097281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2000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733CFA2-19D5-B48C-8581-CD0C8BDEB073}"/>
                </a:ext>
              </a:extLst>
            </p:cNvPr>
            <p:cNvSpPr txBox="1"/>
            <p:nvPr/>
          </p:nvSpPr>
          <p:spPr>
            <a:xfrm>
              <a:off x="8396350" y="5056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运行结果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9A8560-EFD4-0EC5-539E-DC9FDA445090}"/>
                </a:ext>
              </a:extLst>
            </p:cNvPr>
            <p:cNvSpPr/>
            <p:nvPr/>
          </p:nvSpPr>
          <p:spPr>
            <a:xfrm>
              <a:off x="44106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01E968-BC42-E764-E8A0-1901D45DFE6A}"/>
                </a:ext>
              </a:extLst>
            </p:cNvPr>
            <p:cNvSpPr/>
            <p:nvPr/>
          </p:nvSpPr>
          <p:spPr>
            <a:xfrm>
              <a:off x="2743201" y="1884382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86626C-AC8F-FD5D-97E4-0985A68C412D}"/>
                </a:ext>
              </a:extLst>
            </p:cNvPr>
            <p:cNvSpPr/>
            <p:nvPr/>
          </p:nvSpPr>
          <p:spPr>
            <a:xfrm>
              <a:off x="418293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B8FB768-2AE1-5407-F7FC-DE34C00686B6}"/>
                </a:ext>
              </a:extLst>
            </p:cNvPr>
            <p:cNvSpPr/>
            <p:nvPr/>
          </p:nvSpPr>
          <p:spPr>
            <a:xfrm>
              <a:off x="1592131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5E11EC-4982-7EDC-2258-2589A6FBFC94}"/>
                </a:ext>
              </a:extLst>
            </p:cNvPr>
            <p:cNvSpPr/>
            <p:nvPr/>
          </p:nvSpPr>
          <p:spPr>
            <a:xfrm>
              <a:off x="5334004" y="1884382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750D15-E420-0CC8-612E-AC35A86E7FAE}"/>
                </a:ext>
              </a:extLst>
            </p:cNvPr>
            <p:cNvSpPr/>
            <p:nvPr/>
          </p:nvSpPr>
          <p:spPr>
            <a:xfrm>
              <a:off x="6773737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5BB41B-C506-06E3-10E7-27336A4D21CC}"/>
                </a:ext>
              </a:extLst>
            </p:cNvPr>
            <p:cNvSpPr txBox="1"/>
            <p:nvPr/>
          </p:nvSpPr>
          <p:spPr>
            <a:xfrm>
              <a:off x="8396350" y="1884382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3000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F5CDA3-CAED-DBAB-E0C1-2DB3941443B3}"/>
                </a:ext>
              </a:extLst>
            </p:cNvPr>
            <p:cNvSpPr/>
            <p:nvPr/>
          </p:nvSpPr>
          <p:spPr>
            <a:xfrm>
              <a:off x="441064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3B04FD-4749-D9F4-17FB-DED36C88FB68}"/>
                </a:ext>
              </a:extLst>
            </p:cNvPr>
            <p:cNvSpPr/>
            <p:nvPr/>
          </p:nvSpPr>
          <p:spPr>
            <a:xfrm>
              <a:off x="2743201" y="2671483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0748A8-19CE-C81D-B78C-E5DD11312E50}"/>
                </a:ext>
              </a:extLst>
            </p:cNvPr>
            <p:cNvSpPr/>
            <p:nvPr/>
          </p:nvSpPr>
          <p:spPr>
            <a:xfrm>
              <a:off x="6773737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80EAB93-7282-486B-7C66-1940FBA03582}"/>
                </a:ext>
              </a:extLst>
            </p:cNvPr>
            <p:cNvSpPr/>
            <p:nvPr/>
          </p:nvSpPr>
          <p:spPr>
            <a:xfrm>
              <a:off x="1592131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3B90E26-6D27-A940-8C02-3ED5062605AF}"/>
                </a:ext>
              </a:extLst>
            </p:cNvPr>
            <p:cNvSpPr/>
            <p:nvPr/>
          </p:nvSpPr>
          <p:spPr>
            <a:xfrm>
              <a:off x="5334004" y="2671483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0615243-7F17-1166-D5C1-45FC55CFC600}"/>
                </a:ext>
              </a:extLst>
            </p:cNvPr>
            <p:cNvSpPr/>
            <p:nvPr/>
          </p:nvSpPr>
          <p:spPr>
            <a:xfrm>
              <a:off x="4182933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105D23B-C029-3BB6-AF7F-5EEAACA1ACB1}"/>
                </a:ext>
              </a:extLst>
            </p:cNvPr>
            <p:cNvSpPr txBox="1"/>
            <p:nvPr/>
          </p:nvSpPr>
          <p:spPr>
            <a:xfrm>
              <a:off x="8396350" y="2671483"/>
              <a:ext cx="1051891" cy="369332"/>
            </a:xfrm>
            <a:custGeom>
              <a:avLst/>
              <a:gdLst>
                <a:gd name="connsiteX0" fmla="*/ 0 w 1051891"/>
                <a:gd name="connsiteY0" fmla="*/ 0 h 369332"/>
                <a:gd name="connsiteX1" fmla="*/ 536464 w 1051891"/>
                <a:gd name="connsiteY1" fmla="*/ 0 h 369332"/>
                <a:gd name="connsiteX2" fmla="*/ 1051891 w 1051891"/>
                <a:gd name="connsiteY2" fmla="*/ 0 h 369332"/>
                <a:gd name="connsiteX3" fmla="*/ 1051891 w 1051891"/>
                <a:gd name="connsiteY3" fmla="*/ 369332 h 369332"/>
                <a:gd name="connsiteX4" fmla="*/ 546983 w 1051891"/>
                <a:gd name="connsiteY4" fmla="*/ 369332 h 369332"/>
                <a:gd name="connsiteX5" fmla="*/ 0 w 1051891"/>
                <a:gd name="connsiteY5" fmla="*/ 369332 h 369332"/>
                <a:gd name="connsiteX6" fmla="*/ 0 w 1051891"/>
                <a:gd name="connsiteY6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1891" h="369332" extrusionOk="0">
                  <a:moveTo>
                    <a:pt x="0" y="0"/>
                  </a:moveTo>
                  <a:cubicBezTo>
                    <a:pt x="120513" y="-50844"/>
                    <a:pt x="318378" y="49763"/>
                    <a:pt x="536464" y="0"/>
                  </a:cubicBezTo>
                  <a:cubicBezTo>
                    <a:pt x="754550" y="-49763"/>
                    <a:pt x="920980" y="32520"/>
                    <a:pt x="1051891" y="0"/>
                  </a:cubicBezTo>
                  <a:cubicBezTo>
                    <a:pt x="1056576" y="85280"/>
                    <a:pt x="1008216" y="239614"/>
                    <a:pt x="1051891" y="369332"/>
                  </a:cubicBezTo>
                  <a:cubicBezTo>
                    <a:pt x="828833" y="383040"/>
                    <a:pt x="653484" y="326774"/>
                    <a:pt x="546983" y="369332"/>
                  </a:cubicBezTo>
                  <a:cubicBezTo>
                    <a:pt x="440482" y="411890"/>
                    <a:pt x="245161" y="312569"/>
                    <a:pt x="0" y="369332"/>
                  </a:cubicBezTo>
                  <a:cubicBezTo>
                    <a:pt x="-35377" y="230103"/>
                    <a:pt x="42836" y="10234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4000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71AFFD-F15D-EDE9-F8D1-7AAB5222BDDC}"/>
              </a:ext>
            </a:extLst>
          </p:cNvPr>
          <p:cNvGrpSpPr/>
          <p:nvPr/>
        </p:nvGrpSpPr>
        <p:grpSpPr>
          <a:xfrm>
            <a:off x="1592131" y="4052021"/>
            <a:ext cx="4080735" cy="2225951"/>
            <a:chOff x="165940" y="408068"/>
            <a:chExt cx="4080735" cy="222595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30DB8CA-2BE5-95D1-012A-E0C6164589A7}"/>
                </a:ext>
              </a:extLst>
            </p:cNvPr>
            <p:cNvSpPr/>
            <p:nvPr/>
          </p:nvSpPr>
          <p:spPr>
            <a:xfrm>
              <a:off x="2363283" y="408068"/>
              <a:ext cx="1883392" cy="2225951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74591C-C07D-92D6-82C0-29FB78A4C45F}"/>
                </a:ext>
              </a:extLst>
            </p:cNvPr>
            <p:cNvSpPr/>
            <p:nvPr/>
          </p:nvSpPr>
          <p:spPr>
            <a:xfrm>
              <a:off x="165940" y="408069"/>
              <a:ext cx="1883392" cy="2225950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8F19420-C24B-500A-8DF5-7AE6D38B23B4}"/>
                </a:ext>
              </a:extLst>
            </p:cNvPr>
            <p:cNvGrpSpPr/>
            <p:nvPr/>
          </p:nvGrpSpPr>
          <p:grpSpPr>
            <a:xfrm>
              <a:off x="441064" y="1097281"/>
              <a:ext cx="3530489" cy="1356389"/>
              <a:chOff x="441064" y="1097281"/>
              <a:chExt cx="3530489" cy="1356389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26B79D-046C-3C4D-FDB1-3F1F0675D790}"/>
                  </a:ext>
                </a:extLst>
              </p:cNvPr>
              <p:cNvSpPr/>
              <p:nvPr/>
            </p:nvSpPr>
            <p:spPr>
              <a:xfrm>
                <a:off x="441064" y="1097281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856FFA1-2B00-872A-3B98-4C80869D31D2}"/>
                  </a:ext>
                </a:extLst>
              </p:cNvPr>
              <p:cNvSpPr/>
              <p:nvPr/>
            </p:nvSpPr>
            <p:spPr>
              <a:xfrm>
                <a:off x="441064" y="1588080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1000</a:t>
                </a:r>
                <a:endParaRPr kumimoji="1"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EB5075B-A335-D3B7-745F-46218C060150}"/>
                  </a:ext>
                </a:extLst>
              </p:cNvPr>
              <p:cNvSpPr/>
              <p:nvPr/>
            </p:nvSpPr>
            <p:spPr>
              <a:xfrm>
                <a:off x="441064" y="2084338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3C69C7C-B805-FDFC-CE25-1FD26D4EC88B}"/>
                  </a:ext>
                </a:extLst>
              </p:cNvPr>
              <p:cNvSpPr/>
              <p:nvPr/>
            </p:nvSpPr>
            <p:spPr>
              <a:xfrm>
                <a:off x="2638407" y="1097281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AB96EB7-315A-4A6A-695C-DADCCE74FE11}"/>
                  </a:ext>
                </a:extLst>
              </p:cNvPr>
              <p:cNvSpPr/>
              <p:nvPr/>
            </p:nvSpPr>
            <p:spPr>
              <a:xfrm>
                <a:off x="2638407" y="1588080"/>
                <a:ext cx="1333146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2000</a:t>
                </a:r>
                <a:endParaRPr kumimoji="1" lang="zh-CN" alt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476B34-8F80-CE6E-F599-0E9C9E7D5B50}"/>
                  </a:ext>
                </a:extLst>
              </p:cNvPr>
              <p:cNvSpPr/>
              <p:nvPr/>
            </p:nvSpPr>
            <p:spPr>
              <a:xfrm>
                <a:off x="2638407" y="2084338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33219FA-F6D4-4E0A-5C30-B1D89D529966}"/>
                </a:ext>
              </a:extLst>
            </p:cNvPr>
            <p:cNvSpPr txBox="1"/>
            <p:nvPr/>
          </p:nvSpPr>
          <p:spPr>
            <a:xfrm>
              <a:off x="894276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T1</a:t>
              </a:r>
              <a:endParaRPr kumimoji="1" lang="zh-CN" altLang="en-US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531CF18-EF4A-C862-4E60-FEF9FE3F1388}"/>
                </a:ext>
              </a:extLst>
            </p:cNvPr>
            <p:cNvSpPr txBox="1"/>
            <p:nvPr/>
          </p:nvSpPr>
          <p:spPr>
            <a:xfrm>
              <a:off x="3085207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937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6E5C92-FE8A-AEB4-DC15-F0738AEC76C1}"/>
              </a:ext>
            </a:extLst>
          </p:cNvPr>
          <p:cNvGrpSpPr/>
          <p:nvPr/>
        </p:nvGrpSpPr>
        <p:grpSpPr>
          <a:xfrm>
            <a:off x="1930144" y="1992840"/>
            <a:ext cx="5627956" cy="3837801"/>
            <a:chOff x="1930144" y="1992840"/>
            <a:chExt cx="5627956" cy="383780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AE5E249-BEA7-164E-A41C-B2B84DADA2B5}"/>
                </a:ext>
              </a:extLst>
            </p:cNvPr>
            <p:cNvSpPr/>
            <p:nvPr/>
          </p:nvSpPr>
          <p:spPr>
            <a:xfrm>
              <a:off x="3980329" y="2474259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BBBEAA-EFB7-3892-C3E3-4CE522366D7D}"/>
                </a:ext>
              </a:extLst>
            </p:cNvPr>
            <p:cNvSpPr/>
            <p:nvPr/>
          </p:nvSpPr>
          <p:spPr>
            <a:xfrm>
              <a:off x="3980329" y="3033656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3593053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C89F97-51BD-B67C-A48E-2F3EBCCDABE2}"/>
                </a:ext>
              </a:extLst>
            </p:cNvPr>
            <p:cNvSpPr/>
            <p:nvPr/>
          </p:nvSpPr>
          <p:spPr>
            <a:xfrm>
              <a:off x="3980329" y="4152450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4711847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5271244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8174B1-546C-F225-37ED-86739B8C250B}"/>
                </a:ext>
              </a:extLst>
            </p:cNvPr>
            <p:cNvSpPr txBox="1"/>
            <p:nvPr/>
          </p:nvSpPr>
          <p:spPr>
            <a:xfrm>
              <a:off x="4206239" y="19928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缓冲区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0EAB9-C46E-A5F5-C7C3-2C2680F05ED1}"/>
                </a:ext>
              </a:extLst>
            </p:cNvPr>
            <p:cNvSpPr txBox="1"/>
            <p:nvPr/>
          </p:nvSpPr>
          <p:spPr>
            <a:xfrm>
              <a:off x="1930144" y="306397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生产者进程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5592E1-F59D-04F3-ACE6-78B3E1735A1E}"/>
                </a:ext>
              </a:extLst>
            </p:cNvPr>
            <p:cNvSpPr/>
            <p:nvPr/>
          </p:nvSpPr>
          <p:spPr>
            <a:xfrm>
              <a:off x="2058934" y="3488950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6BFE4A-72D6-E786-419A-BE5AD404C4FC}"/>
                </a:ext>
              </a:extLst>
            </p:cNvPr>
            <p:cNvSpPr/>
            <p:nvPr/>
          </p:nvSpPr>
          <p:spPr>
            <a:xfrm>
              <a:off x="2058934" y="392653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38F418-9539-2B30-1998-49B0D7D8D3D4}"/>
                </a:ext>
              </a:extLst>
            </p:cNvPr>
            <p:cNvSpPr/>
            <p:nvPr/>
          </p:nvSpPr>
          <p:spPr>
            <a:xfrm>
              <a:off x="2058933" y="442849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FA90EFDA-A2BF-D9AA-1D7B-D69817EA4200}"/>
                </a:ext>
              </a:extLst>
            </p:cNvPr>
            <p:cNvCxnSpPr/>
            <p:nvPr/>
          </p:nvCxnSpPr>
          <p:spPr>
            <a:xfrm>
              <a:off x="3147716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373379-A084-5FB4-7DC8-A90DB5C66FB2}"/>
                </a:ext>
              </a:extLst>
            </p:cNvPr>
            <p:cNvSpPr txBox="1"/>
            <p:nvPr/>
          </p:nvSpPr>
          <p:spPr>
            <a:xfrm>
              <a:off x="3295738" y="375805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put</a:t>
              </a:r>
              <a:endParaRPr kumimoji="1" lang="zh-CN" altLang="en-US" dirty="0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0A965BF2-E005-3EC4-FC47-987451128480}"/>
                </a:ext>
              </a:extLst>
            </p:cNvPr>
            <p:cNvCxnSpPr/>
            <p:nvPr/>
          </p:nvCxnSpPr>
          <p:spPr>
            <a:xfrm>
              <a:off x="5549152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89D179-E703-0B01-C68C-935C5630591C}"/>
                </a:ext>
              </a:extLst>
            </p:cNvPr>
            <p:cNvSpPr txBox="1"/>
            <p:nvPr/>
          </p:nvSpPr>
          <p:spPr>
            <a:xfrm>
              <a:off x="5654004" y="3733736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get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6ED26D6-EE7E-A17A-9191-8D3DF28C556E}"/>
                </a:ext>
              </a:extLst>
            </p:cNvPr>
            <p:cNvSpPr txBox="1"/>
            <p:nvPr/>
          </p:nvSpPr>
          <p:spPr>
            <a:xfrm>
              <a:off x="6219272" y="308099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消费者进程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1AA2BB6-9009-DCE6-000B-59DC799A3FAD}"/>
                </a:ext>
              </a:extLst>
            </p:cNvPr>
            <p:cNvSpPr/>
            <p:nvPr/>
          </p:nvSpPr>
          <p:spPr>
            <a:xfrm>
              <a:off x="6375699" y="3510466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E6AB984-37A3-BDF8-EABF-E2BA4C227265}"/>
                </a:ext>
              </a:extLst>
            </p:cNvPr>
            <p:cNvSpPr/>
            <p:nvPr/>
          </p:nvSpPr>
          <p:spPr>
            <a:xfrm>
              <a:off x="6375699" y="394804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A9FCF19-1280-916F-4979-145DB19C55A7}"/>
                </a:ext>
              </a:extLst>
            </p:cNvPr>
            <p:cNvSpPr/>
            <p:nvPr/>
          </p:nvSpPr>
          <p:spPr>
            <a:xfrm>
              <a:off x="6375698" y="445000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6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B57482-0F96-5632-401A-6658AE6C8CA1}"/>
              </a:ext>
            </a:extLst>
          </p:cNvPr>
          <p:cNvGrpSpPr/>
          <p:nvPr/>
        </p:nvGrpSpPr>
        <p:grpSpPr>
          <a:xfrm>
            <a:off x="445813" y="744366"/>
            <a:ext cx="8407731" cy="5613403"/>
            <a:chOff x="1276130" y="2445942"/>
            <a:chExt cx="4021083" cy="28661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FFC0DD6-8831-BE23-A71A-54F44A5A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130" y="2621892"/>
              <a:ext cx="4021083" cy="269016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F85ED2-0394-6421-1E84-02D15E3FAB5C}"/>
                </a:ext>
              </a:extLst>
            </p:cNvPr>
            <p:cNvSpPr txBox="1"/>
            <p:nvPr/>
          </p:nvSpPr>
          <p:spPr>
            <a:xfrm>
              <a:off x="2698839" y="2445942"/>
              <a:ext cx="1175664" cy="26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HOARE</a:t>
              </a:r>
              <a:r>
                <a:rPr kumimoji="1" lang="zh-CN" altLang="en-US" sz="2800" b="1" dirty="0"/>
                <a:t> 管程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42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4B4D7E-C480-43CF-1068-F4B2801B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7793"/>
            <a:ext cx="7772400" cy="48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AD48BF-9205-1FB9-A403-D6DC482F04FE}"/>
              </a:ext>
            </a:extLst>
          </p:cNvPr>
          <p:cNvGrpSpPr/>
          <p:nvPr/>
        </p:nvGrpSpPr>
        <p:grpSpPr>
          <a:xfrm>
            <a:off x="1269443" y="290935"/>
            <a:ext cx="5057847" cy="4829705"/>
            <a:chOff x="1269443" y="290935"/>
            <a:chExt cx="5057847" cy="482970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8D3153-253B-00A1-28E8-8FAC277C4322}"/>
                </a:ext>
              </a:extLst>
            </p:cNvPr>
            <p:cNvSpPr txBox="1"/>
            <p:nvPr/>
          </p:nvSpPr>
          <p:spPr>
            <a:xfrm>
              <a:off x="3078764" y="29093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共享内存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8C158F-F430-59F6-C288-E22C4172A473}"/>
                </a:ext>
              </a:extLst>
            </p:cNvPr>
            <p:cNvSpPr txBox="1"/>
            <p:nvPr/>
          </p:nvSpPr>
          <p:spPr>
            <a:xfrm>
              <a:off x="1344747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1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FC8F1D-F414-0027-CD80-8AFD74995B2F}"/>
                </a:ext>
              </a:extLst>
            </p:cNvPr>
            <p:cNvSpPr/>
            <p:nvPr/>
          </p:nvSpPr>
          <p:spPr>
            <a:xfrm>
              <a:off x="1269443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E9643BEE-6271-9402-993F-F78AEE1870B6}"/>
                </a:ext>
              </a:extLst>
            </p:cNvPr>
            <p:cNvCxnSpPr/>
            <p:nvPr/>
          </p:nvCxnSpPr>
          <p:spPr>
            <a:xfrm>
              <a:off x="1269443" y="3872753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98910AA-95B1-94D1-6B99-5F5FAD01CAC4}"/>
                </a:ext>
              </a:extLst>
            </p:cNvPr>
            <p:cNvCxnSpPr/>
            <p:nvPr/>
          </p:nvCxnSpPr>
          <p:spPr>
            <a:xfrm>
              <a:off x="1269443" y="3334411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5A79F1-8E6E-8B77-407F-E645327954B6}"/>
                </a:ext>
              </a:extLst>
            </p:cNvPr>
            <p:cNvSpPr txBox="1"/>
            <p:nvPr/>
          </p:nvSpPr>
          <p:spPr>
            <a:xfrm>
              <a:off x="5143990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2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E90624-4225-696A-8982-DCD3C8724148}"/>
                </a:ext>
              </a:extLst>
            </p:cNvPr>
            <p:cNvSpPr/>
            <p:nvPr/>
          </p:nvSpPr>
          <p:spPr>
            <a:xfrm>
              <a:off x="5068686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3F768B70-5961-4E18-49BA-D131EDC82FDA}"/>
                </a:ext>
              </a:extLst>
            </p:cNvPr>
            <p:cNvCxnSpPr/>
            <p:nvPr/>
          </p:nvCxnSpPr>
          <p:spPr>
            <a:xfrm>
              <a:off x="5068686" y="2904565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D1D2A37-9169-1672-2198-D9F507000FA5}"/>
                </a:ext>
              </a:extLst>
            </p:cNvPr>
            <p:cNvCxnSpPr/>
            <p:nvPr/>
          </p:nvCxnSpPr>
          <p:spPr>
            <a:xfrm>
              <a:off x="5068686" y="2344270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1DB028F-2A3C-0AF8-BA5F-2A03955485AC}"/>
                </a:ext>
              </a:extLst>
            </p:cNvPr>
            <p:cNvSpPr/>
            <p:nvPr/>
          </p:nvSpPr>
          <p:spPr>
            <a:xfrm>
              <a:off x="3158553" y="2743232"/>
              <a:ext cx="1258604" cy="203315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DD3558-9252-DFA1-8178-7A94912A0C34}"/>
                </a:ext>
              </a:extLst>
            </p:cNvPr>
            <p:cNvSpPr/>
            <p:nvPr/>
          </p:nvSpPr>
          <p:spPr>
            <a:xfrm>
              <a:off x="3158553" y="3636085"/>
              <a:ext cx="1258604" cy="473336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共享内存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1306418-A28C-131E-1553-A269716695D2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47" y="3872753"/>
              <a:ext cx="651529" cy="224997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96957DF9-BB23-55AC-A867-9AFE6EB13A1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528047" y="3346065"/>
              <a:ext cx="630506" cy="290020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C4F6FEB-F6E6-5361-FDB1-535B15E9C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344270"/>
              <a:ext cx="651529" cy="1291814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44087426-55AC-D17A-EC7A-4CD47A823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904565"/>
              <a:ext cx="651529" cy="1204856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D3DA208-A097-BEBC-3F15-32F27CEAFFAB}"/>
                </a:ext>
              </a:extLst>
            </p:cNvPr>
            <p:cNvSpPr txBox="1"/>
            <p:nvPr/>
          </p:nvSpPr>
          <p:spPr>
            <a:xfrm>
              <a:off x="3217424" y="2234963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物理内存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986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9718</TotalTime>
  <Words>618</Words>
  <Application>Microsoft Macintosh PowerPoint</Application>
  <PresentationFormat>宽屏</PresentationFormat>
  <Paragraphs>293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目录文件之间的关系</vt:lpstr>
      <vt:lpstr>PowerPoint 演示文稿</vt:lpstr>
      <vt:lpstr>PowerPoint 演示文稿</vt:lpstr>
      <vt:lpstr>PowerPoint 演示文稿</vt:lpstr>
      <vt:lpstr>文件多级索引结构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297</cp:revision>
  <dcterms:created xsi:type="dcterms:W3CDTF">2024-11-03T14:03:33Z</dcterms:created>
  <dcterms:modified xsi:type="dcterms:W3CDTF">2025-12-07T13:10:37Z</dcterms:modified>
</cp:coreProperties>
</file>